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7" r:id="rId2"/>
    <p:sldId id="328" r:id="rId3"/>
    <p:sldId id="331" r:id="rId4"/>
    <p:sldId id="330" r:id="rId5"/>
    <p:sldId id="309" r:id="rId6"/>
    <p:sldId id="258" r:id="rId7"/>
    <p:sldId id="259" r:id="rId8"/>
    <p:sldId id="324" r:id="rId9"/>
    <p:sldId id="260" r:id="rId10"/>
    <p:sldId id="325" r:id="rId11"/>
    <p:sldId id="269" r:id="rId12"/>
    <p:sldId id="261" r:id="rId13"/>
    <p:sldId id="282" r:id="rId14"/>
    <p:sldId id="326" r:id="rId15"/>
    <p:sldId id="287" r:id="rId16"/>
    <p:sldId id="290" r:id="rId17"/>
    <p:sldId id="291" r:id="rId18"/>
    <p:sldId id="292" r:id="rId19"/>
    <p:sldId id="293" r:id="rId20"/>
    <p:sldId id="294" r:id="rId21"/>
    <p:sldId id="281" r:id="rId22"/>
    <p:sldId id="286" r:id="rId23"/>
    <p:sldId id="315" r:id="rId24"/>
    <p:sldId id="316" r:id="rId25"/>
    <p:sldId id="317" r:id="rId26"/>
    <p:sldId id="312" r:id="rId27"/>
    <p:sldId id="318" r:id="rId28"/>
    <p:sldId id="319" r:id="rId29"/>
    <p:sldId id="320" r:id="rId30"/>
    <p:sldId id="285" r:id="rId31"/>
    <p:sldId id="329" r:id="rId32"/>
    <p:sldId id="275" r:id="rId33"/>
    <p:sldId id="279" r:id="rId34"/>
    <p:sldId id="311" r:id="rId35"/>
    <p:sldId id="31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33B"/>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92E96E-7788-4BA8-B3FC-5C79C6896A1E}" v="8" dt="2024-12-04T18:08:42.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lla Osler" userId="337b1e95-9cfe-4d37-94ff-5e8a5e2ed006" providerId="ADAL" clId="{BEB9AD24-4974-9643-8D8E-E275C35264B5}"/>
    <pc:docChg chg="undo custSel addSld delSld modSld sldOrd">
      <pc:chgData name="Tella Osler" userId="337b1e95-9cfe-4d37-94ff-5e8a5e2ed006" providerId="ADAL" clId="{BEB9AD24-4974-9643-8D8E-E275C35264B5}" dt="2024-12-04T19:15:28.558" v="9725" actId="20577"/>
      <pc:docMkLst>
        <pc:docMk/>
      </pc:docMkLst>
      <pc:sldChg chg="modAnim modNotesTx">
        <pc:chgData name="Tella Osler" userId="337b1e95-9cfe-4d37-94ff-5e8a5e2ed006" providerId="ADAL" clId="{BEB9AD24-4974-9643-8D8E-E275C35264B5}" dt="2024-12-03T02:44:59.015" v="223"/>
        <pc:sldMkLst>
          <pc:docMk/>
          <pc:sldMk cId="3807231833" sldId="258"/>
        </pc:sldMkLst>
      </pc:sldChg>
      <pc:sldChg chg="addSp delSp modSp mod delAnim modAnim modNotesTx">
        <pc:chgData name="Tella Osler" userId="337b1e95-9cfe-4d37-94ff-5e8a5e2ed006" providerId="ADAL" clId="{BEB9AD24-4974-9643-8D8E-E275C35264B5}" dt="2024-12-04T05:49:31.073" v="8076" actId="313"/>
        <pc:sldMkLst>
          <pc:docMk/>
          <pc:sldMk cId="4189727404" sldId="259"/>
        </pc:sldMkLst>
        <pc:spChg chg="mod">
          <ac:chgData name="Tella Osler" userId="337b1e95-9cfe-4d37-94ff-5e8a5e2ed006" providerId="ADAL" clId="{BEB9AD24-4974-9643-8D8E-E275C35264B5}" dt="2024-12-03T02:57:16.161" v="543" actId="20577"/>
          <ac:spMkLst>
            <pc:docMk/>
            <pc:sldMk cId="4189727404" sldId="259"/>
            <ac:spMk id="2" creationId="{7338F0C6-E4C2-5A49-A01C-FBAD49600C89}"/>
          </ac:spMkLst>
        </pc:spChg>
        <pc:spChg chg="del mod">
          <ac:chgData name="Tella Osler" userId="337b1e95-9cfe-4d37-94ff-5e8a5e2ed006" providerId="ADAL" clId="{BEB9AD24-4974-9643-8D8E-E275C35264B5}" dt="2024-12-03T02:57:27.714" v="544" actId="478"/>
          <ac:spMkLst>
            <pc:docMk/>
            <pc:sldMk cId="4189727404" sldId="259"/>
            <ac:spMk id="3" creationId="{FC45E2F9-BD0D-904A-E503-EA2E61FE537C}"/>
          </ac:spMkLst>
        </pc:spChg>
        <pc:spChg chg="mod">
          <ac:chgData name="Tella Osler" userId="337b1e95-9cfe-4d37-94ff-5e8a5e2ed006" providerId="ADAL" clId="{BEB9AD24-4974-9643-8D8E-E275C35264B5}" dt="2024-12-03T16:25:50.812" v="7401" actId="1076"/>
          <ac:spMkLst>
            <pc:docMk/>
            <pc:sldMk cId="4189727404" sldId="259"/>
            <ac:spMk id="10" creationId="{700F4B8A-1745-7CE0-527C-8F5A2A2026E5}"/>
          </ac:spMkLst>
        </pc:spChg>
        <pc:spChg chg="mod">
          <ac:chgData name="Tella Osler" userId="337b1e95-9cfe-4d37-94ff-5e8a5e2ed006" providerId="ADAL" clId="{BEB9AD24-4974-9643-8D8E-E275C35264B5}" dt="2024-12-03T16:25:42.175" v="7400" actId="1076"/>
          <ac:spMkLst>
            <pc:docMk/>
            <pc:sldMk cId="4189727404" sldId="259"/>
            <ac:spMk id="11" creationId="{DFF0F73F-406C-BE31-8279-F2694D3BC587}"/>
          </ac:spMkLst>
        </pc:spChg>
        <pc:spChg chg="add mod">
          <ac:chgData name="Tella Osler" userId="337b1e95-9cfe-4d37-94ff-5e8a5e2ed006" providerId="ADAL" clId="{BEB9AD24-4974-9643-8D8E-E275C35264B5}" dt="2024-12-03T03:01:14.831" v="564" actId="1076"/>
          <ac:spMkLst>
            <pc:docMk/>
            <pc:sldMk cId="4189727404" sldId="259"/>
            <ac:spMk id="20" creationId="{3E03D5BC-6DE4-12B1-D3A3-8CEFE34D8331}"/>
          </ac:spMkLst>
        </pc:spChg>
        <pc:spChg chg="add mod">
          <ac:chgData name="Tella Osler" userId="337b1e95-9cfe-4d37-94ff-5e8a5e2ed006" providerId="ADAL" clId="{BEB9AD24-4974-9643-8D8E-E275C35264B5}" dt="2024-12-03T03:04:11.038" v="578" actId="1076"/>
          <ac:spMkLst>
            <pc:docMk/>
            <pc:sldMk cId="4189727404" sldId="259"/>
            <ac:spMk id="21" creationId="{0C55AD81-1C1F-E0D4-1923-65EB45CADEB4}"/>
          </ac:spMkLst>
        </pc:spChg>
        <pc:spChg chg="add del mod">
          <ac:chgData name="Tella Osler" userId="337b1e95-9cfe-4d37-94ff-5e8a5e2ed006" providerId="ADAL" clId="{BEB9AD24-4974-9643-8D8E-E275C35264B5}" dt="2024-12-03T02:54:47.029" v="455"/>
          <ac:spMkLst>
            <pc:docMk/>
            <pc:sldMk cId="4189727404" sldId="259"/>
            <ac:spMk id="22" creationId="{7C44007F-5AFB-55CE-A41F-2DBB95136A81}"/>
          </ac:spMkLst>
        </pc:spChg>
        <pc:spChg chg="add mod">
          <ac:chgData name="Tella Osler" userId="337b1e95-9cfe-4d37-94ff-5e8a5e2ed006" providerId="ADAL" clId="{BEB9AD24-4974-9643-8D8E-E275C35264B5}" dt="2024-12-03T02:56:58.401" v="525" actId="1076"/>
          <ac:spMkLst>
            <pc:docMk/>
            <pc:sldMk cId="4189727404" sldId="259"/>
            <ac:spMk id="23" creationId="{3452B422-2BEC-223F-70AB-1B87434A47D9}"/>
          </ac:spMkLst>
        </pc:spChg>
        <pc:picChg chg="add mod">
          <ac:chgData name="Tella Osler" userId="337b1e95-9cfe-4d37-94ff-5e8a5e2ed006" providerId="ADAL" clId="{BEB9AD24-4974-9643-8D8E-E275C35264B5}" dt="2024-12-03T03:00:58.176" v="561" actId="1076"/>
          <ac:picMkLst>
            <pc:docMk/>
            <pc:sldMk cId="4189727404" sldId="259"/>
            <ac:picMk id="4" creationId="{E809623D-7615-2D06-43D7-669CE33CB316}"/>
          </ac:picMkLst>
        </pc:picChg>
        <pc:picChg chg="mod">
          <ac:chgData name="Tella Osler" userId="337b1e95-9cfe-4d37-94ff-5e8a5e2ed006" providerId="ADAL" clId="{BEB9AD24-4974-9643-8D8E-E275C35264B5}" dt="2024-12-03T02:46:10.714" v="300" actId="1076"/>
          <ac:picMkLst>
            <pc:docMk/>
            <pc:sldMk cId="4189727404" sldId="259"/>
            <ac:picMk id="5" creationId="{C8AB02BB-4150-E8E8-2E92-63DC4127DAAC}"/>
          </ac:picMkLst>
        </pc:picChg>
        <pc:picChg chg="add mod">
          <ac:chgData name="Tella Osler" userId="337b1e95-9cfe-4d37-94ff-5e8a5e2ed006" providerId="ADAL" clId="{BEB9AD24-4974-9643-8D8E-E275C35264B5}" dt="2024-12-03T03:01:02.039" v="562" actId="1076"/>
          <ac:picMkLst>
            <pc:docMk/>
            <pc:sldMk cId="4189727404" sldId="259"/>
            <ac:picMk id="6" creationId="{4777B482-D4F9-312F-08F9-0F94C9BD0C8F}"/>
          </ac:picMkLst>
        </pc:picChg>
        <pc:picChg chg="mod">
          <ac:chgData name="Tella Osler" userId="337b1e95-9cfe-4d37-94ff-5e8a5e2ed006" providerId="ADAL" clId="{BEB9AD24-4974-9643-8D8E-E275C35264B5}" dt="2024-12-03T02:56:39.931" v="521" actId="1076"/>
          <ac:picMkLst>
            <pc:docMk/>
            <pc:sldMk cId="4189727404" sldId="259"/>
            <ac:picMk id="7" creationId="{7B195D7F-00FB-EAD9-6682-B73690E27576}"/>
          </ac:picMkLst>
        </pc:picChg>
        <pc:picChg chg="add mod">
          <ac:chgData name="Tella Osler" userId="337b1e95-9cfe-4d37-94ff-5e8a5e2ed006" providerId="ADAL" clId="{BEB9AD24-4974-9643-8D8E-E275C35264B5}" dt="2024-12-03T03:01:08.607" v="563" actId="1076"/>
          <ac:picMkLst>
            <pc:docMk/>
            <pc:sldMk cId="4189727404" sldId="259"/>
            <ac:picMk id="8" creationId="{96BA2BC6-3A25-FC59-1A65-0B284907387F}"/>
          </ac:picMkLst>
        </pc:picChg>
        <pc:picChg chg="del">
          <ac:chgData name="Tella Osler" userId="337b1e95-9cfe-4d37-94ff-5e8a5e2ed006" providerId="ADAL" clId="{BEB9AD24-4974-9643-8D8E-E275C35264B5}" dt="2024-12-03T02:45:27.671" v="250" actId="478"/>
          <ac:picMkLst>
            <pc:docMk/>
            <pc:sldMk cId="4189727404" sldId="259"/>
            <ac:picMk id="9" creationId="{CB0D9119-4ED8-AE8B-625A-80BED125760E}"/>
          </ac:picMkLst>
        </pc:picChg>
        <pc:picChg chg="add mod">
          <ac:chgData name="Tella Osler" userId="337b1e95-9cfe-4d37-94ff-5e8a5e2ed006" providerId="ADAL" clId="{BEB9AD24-4974-9643-8D8E-E275C35264B5}" dt="2024-12-03T02:58:45.446" v="549" actId="1076"/>
          <ac:picMkLst>
            <pc:docMk/>
            <pc:sldMk cId="4189727404" sldId="259"/>
            <ac:picMk id="12" creationId="{F2889E1C-429F-4C20-2A84-E3558B4F5200}"/>
          </ac:picMkLst>
        </pc:picChg>
        <pc:picChg chg="del">
          <ac:chgData name="Tella Osler" userId="337b1e95-9cfe-4d37-94ff-5e8a5e2ed006" providerId="ADAL" clId="{BEB9AD24-4974-9643-8D8E-E275C35264B5}" dt="2024-12-03T02:45:28.799" v="251" actId="478"/>
          <ac:picMkLst>
            <pc:docMk/>
            <pc:sldMk cId="4189727404" sldId="259"/>
            <ac:picMk id="13" creationId="{02AAC662-04BF-B0F1-5928-CD87E8866C7A}"/>
          </ac:picMkLst>
        </pc:picChg>
        <pc:picChg chg="add del mod">
          <ac:chgData name="Tella Osler" userId="337b1e95-9cfe-4d37-94ff-5e8a5e2ed006" providerId="ADAL" clId="{BEB9AD24-4974-9643-8D8E-E275C35264B5}" dt="2024-12-03T02:51:00.128" v="356"/>
          <ac:picMkLst>
            <pc:docMk/>
            <pc:sldMk cId="4189727404" sldId="259"/>
            <ac:picMk id="14" creationId="{167255C9-180E-64AB-6ECA-696FA555F8CB}"/>
          </ac:picMkLst>
        </pc:picChg>
        <pc:picChg chg="add del mod">
          <ac:chgData name="Tella Osler" userId="337b1e95-9cfe-4d37-94ff-5e8a5e2ed006" providerId="ADAL" clId="{BEB9AD24-4974-9643-8D8E-E275C35264B5}" dt="2024-12-03T02:51:00.128" v="356"/>
          <ac:picMkLst>
            <pc:docMk/>
            <pc:sldMk cId="4189727404" sldId="259"/>
            <ac:picMk id="15" creationId="{92BE82B2-53BF-1F1C-C2DA-4431FAAC0C1C}"/>
          </ac:picMkLst>
        </pc:picChg>
        <pc:picChg chg="add del mod">
          <ac:chgData name="Tella Osler" userId="337b1e95-9cfe-4d37-94ff-5e8a5e2ed006" providerId="ADAL" clId="{BEB9AD24-4974-9643-8D8E-E275C35264B5}" dt="2024-12-03T02:51:00.128" v="356"/>
          <ac:picMkLst>
            <pc:docMk/>
            <pc:sldMk cId="4189727404" sldId="259"/>
            <ac:picMk id="16" creationId="{5B6CED13-E074-2F74-9D60-EE82440B8E4E}"/>
          </ac:picMkLst>
        </pc:picChg>
        <pc:picChg chg="add del mod">
          <ac:chgData name="Tella Osler" userId="337b1e95-9cfe-4d37-94ff-5e8a5e2ed006" providerId="ADAL" clId="{BEB9AD24-4974-9643-8D8E-E275C35264B5}" dt="2024-12-03T02:51:09.547" v="358"/>
          <ac:picMkLst>
            <pc:docMk/>
            <pc:sldMk cId="4189727404" sldId="259"/>
            <ac:picMk id="17" creationId="{51EF095F-EDAE-B96A-FDEE-6F7C2BC1596C}"/>
          </ac:picMkLst>
        </pc:picChg>
        <pc:picChg chg="add del mod">
          <ac:chgData name="Tella Osler" userId="337b1e95-9cfe-4d37-94ff-5e8a5e2ed006" providerId="ADAL" clId="{BEB9AD24-4974-9643-8D8E-E275C35264B5}" dt="2024-12-03T02:51:09.547" v="358"/>
          <ac:picMkLst>
            <pc:docMk/>
            <pc:sldMk cId="4189727404" sldId="259"/>
            <ac:picMk id="18" creationId="{7B751EA4-A93C-4FF9-F8DC-1ABE32A9B6ED}"/>
          </ac:picMkLst>
        </pc:picChg>
        <pc:picChg chg="add del mod">
          <ac:chgData name="Tella Osler" userId="337b1e95-9cfe-4d37-94ff-5e8a5e2ed006" providerId="ADAL" clId="{BEB9AD24-4974-9643-8D8E-E275C35264B5}" dt="2024-12-03T02:51:09.547" v="358"/>
          <ac:picMkLst>
            <pc:docMk/>
            <pc:sldMk cId="4189727404" sldId="259"/>
            <ac:picMk id="19" creationId="{F829C8E8-E33D-62DD-16D7-1B880EEF34C8}"/>
          </ac:picMkLst>
        </pc:picChg>
      </pc:sldChg>
      <pc:sldChg chg="add setBg modNotesTx">
        <pc:chgData name="Tella Osler" userId="337b1e95-9cfe-4d37-94ff-5e8a5e2ed006" providerId="ADAL" clId="{BEB9AD24-4974-9643-8D8E-E275C35264B5}" dt="2024-12-04T17:11:33.444" v="9712" actId="20577"/>
        <pc:sldMkLst>
          <pc:docMk/>
          <pc:sldMk cId="723665999" sldId="260"/>
        </pc:sldMkLst>
      </pc:sldChg>
      <pc:sldChg chg="modNotesTx">
        <pc:chgData name="Tella Osler" userId="337b1e95-9cfe-4d37-94ff-5e8a5e2ed006" providerId="ADAL" clId="{BEB9AD24-4974-9643-8D8E-E275C35264B5}" dt="2024-12-04T15:48:38.728" v="9576" actId="20577"/>
        <pc:sldMkLst>
          <pc:docMk/>
          <pc:sldMk cId="2893931758" sldId="261"/>
        </pc:sldMkLst>
      </pc:sldChg>
      <pc:sldChg chg="del">
        <pc:chgData name="Tella Osler" userId="337b1e95-9cfe-4d37-94ff-5e8a5e2ed006" providerId="ADAL" clId="{BEB9AD24-4974-9643-8D8E-E275C35264B5}" dt="2024-12-03T02:59:54.773" v="559" actId="2696"/>
        <pc:sldMkLst>
          <pc:docMk/>
          <pc:sldMk cId="2118460998" sldId="268"/>
        </pc:sldMkLst>
      </pc:sldChg>
      <pc:sldChg chg="modNotesTx">
        <pc:chgData name="Tella Osler" userId="337b1e95-9cfe-4d37-94ff-5e8a5e2ed006" providerId="ADAL" clId="{BEB9AD24-4974-9643-8D8E-E275C35264B5}" dt="2024-12-03T03:08:29.276" v="914" actId="20577"/>
        <pc:sldMkLst>
          <pc:docMk/>
          <pc:sldMk cId="2335545737" sldId="269"/>
        </pc:sldMkLst>
      </pc:sldChg>
      <pc:sldChg chg="add del">
        <pc:chgData name="Tella Osler" userId="337b1e95-9cfe-4d37-94ff-5e8a5e2ed006" providerId="ADAL" clId="{BEB9AD24-4974-9643-8D8E-E275C35264B5}" dt="2024-12-03T02:59:57.059" v="560" actId="2696"/>
        <pc:sldMkLst>
          <pc:docMk/>
          <pc:sldMk cId="1635701997" sldId="272"/>
        </pc:sldMkLst>
      </pc:sldChg>
      <pc:sldChg chg="modNotesTx">
        <pc:chgData name="Tella Osler" userId="337b1e95-9cfe-4d37-94ff-5e8a5e2ed006" providerId="ADAL" clId="{BEB9AD24-4974-9643-8D8E-E275C35264B5}" dt="2024-12-04T16:18:50.498" v="9590" actId="20577"/>
        <pc:sldMkLst>
          <pc:docMk/>
          <pc:sldMk cId="2492060449" sldId="279"/>
        </pc:sldMkLst>
      </pc:sldChg>
      <pc:sldChg chg="ord">
        <pc:chgData name="Tella Osler" userId="337b1e95-9cfe-4d37-94ff-5e8a5e2ed006" providerId="ADAL" clId="{BEB9AD24-4974-9643-8D8E-E275C35264B5}" dt="2024-12-03T21:13:59.879" v="7435" actId="20578"/>
        <pc:sldMkLst>
          <pc:docMk/>
          <pc:sldMk cId="65018748" sldId="281"/>
        </pc:sldMkLst>
      </pc:sldChg>
      <pc:sldChg chg="modSp add del mod ord">
        <pc:chgData name="Tella Osler" userId="337b1e95-9cfe-4d37-94ff-5e8a5e2ed006" providerId="ADAL" clId="{BEB9AD24-4974-9643-8D8E-E275C35264B5}" dt="2024-12-03T21:15:17.243" v="7446" actId="20577"/>
        <pc:sldMkLst>
          <pc:docMk/>
          <pc:sldMk cId="2558690234" sldId="294"/>
        </pc:sldMkLst>
        <pc:spChg chg="mod">
          <ac:chgData name="Tella Osler" userId="337b1e95-9cfe-4d37-94ff-5e8a5e2ed006" providerId="ADAL" clId="{BEB9AD24-4974-9643-8D8E-E275C35264B5}" dt="2024-12-03T21:15:17.243" v="7446" actId="20577"/>
          <ac:spMkLst>
            <pc:docMk/>
            <pc:sldMk cId="2558690234" sldId="294"/>
            <ac:spMk id="3" creationId="{2019FEA9-E454-8C27-AB84-825EAD086641}"/>
          </ac:spMkLst>
        </pc:spChg>
      </pc:sldChg>
      <pc:sldChg chg="modSp mod modNotesTx">
        <pc:chgData name="Tella Osler" userId="337b1e95-9cfe-4d37-94ff-5e8a5e2ed006" providerId="ADAL" clId="{BEB9AD24-4974-9643-8D8E-E275C35264B5}" dt="2024-12-03T20:48:04.163" v="7434" actId="20577"/>
        <pc:sldMkLst>
          <pc:docMk/>
          <pc:sldMk cId="3059740122" sldId="309"/>
        </pc:sldMkLst>
        <pc:spChg chg="mod">
          <ac:chgData name="Tella Osler" userId="337b1e95-9cfe-4d37-94ff-5e8a5e2ed006" providerId="ADAL" clId="{BEB9AD24-4974-9643-8D8E-E275C35264B5}" dt="2024-12-03T02:43:34.727" v="215" actId="1076"/>
          <ac:spMkLst>
            <pc:docMk/>
            <pc:sldMk cId="3059740122" sldId="309"/>
            <ac:spMk id="2" creationId="{6E417944-6711-90E9-7622-EF432E1BF7B9}"/>
          </ac:spMkLst>
        </pc:spChg>
      </pc:sldChg>
      <pc:sldChg chg="modNotesTx">
        <pc:chgData name="Tella Osler" userId="337b1e95-9cfe-4d37-94ff-5e8a5e2ed006" providerId="ADAL" clId="{BEB9AD24-4974-9643-8D8E-E275C35264B5}" dt="2024-12-03T16:14:49.905" v="6347" actId="20577"/>
        <pc:sldMkLst>
          <pc:docMk/>
          <pc:sldMk cId="3720498790" sldId="312"/>
        </pc:sldMkLst>
      </pc:sldChg>
      <pc:sldChg chg="addSp delSp modSp mod">
        <pc:chgData name="Tella Osler" userId="337b1e95-9cfe-4d37-94ff-5e8a5e2ed006" providerId="ADAL" clId="{BEB9AD24-4974-9643-8D8E-E275C35264B5}" dt="2024-12-04T06:07:31.343" v="8701" actId="1076"/>
        <pc:sldMkLst>
          <pc:docMk/>
          <pc:sldMk cId="37066005" sldId="314"/>
        </pc:sldMkLst>
        <pc:spChg chg="mod">
          <ac:chgData name="Tella Osler" userId="337b1e95-9cfe-4d37-94ff-5e8a5e2ed006" providerId="ADAL" clId="{BEB9AD24-4974-9643-8D8E-E275C35264B5}" dt="2024-12-04T05:59:03.991" v="8639" actId="207"/>
          <ac:spMkLst>
            <pc:docMk/>
            <pc:sldMk cId="37066005" sldId="314"/>
            <ac:spMk id="2" creationId="{79E622BF-2E9A-A2D3-4AA6-855860E3D94B}"/>
          </ac:spMkLst>
        </pc:spChg>
        <pc:spChg chg="add del mod">
          <ac:chgData name="Tella Osler" userId="337b1e95-9cfe-4d37-94ff-5e8a5e2ed006" providerId="ADAL" clId="{BEB9AD24-4974-9643-8D8E-E275C35264B5}" dt="2024-12-04T06:00:34.624" v="8655" actId="478"/>
          <ac:spMkLst>
            <pc:docMk/>
            <pc:sldMk cId="37066005" sldId="314"/>
            <ac:spMk id="3" creationId="{EEB3D87F-9DC3-8ECF-DD48-530FBDEB565F}"/>
          </ac:spMkLst>
        </pc:spChg>
        <pc:spChg chg="del mod">
          <ac:chgData name="Tella Osler" userId="337b1e95-9cfe-4d37-94ff-5e8a5e2ed006" providerId="ADAL" clId="{BEB9AD24-4974-9643-8D8E-E275C35264B5}" dt="2024-12-04T06:00:16.539" v="8651"/>
          <ac:spMkLst>
            <pc:docMk/>
            <pc:sldMk cId="37066005" sldId="314"/>
            <ac:spMk id="6" creationId="{30ECDDF3-A71F-6998-9114-3FEC75E6D5DC}"/>
          </ac:spMkLst>
        </pc:spChg>
        <pc:spChg chg="add mod">
          <ac:chgData name="Tella Osler" userId="337b1e95-9cfe-4d37-94ff-5e8a5e2ed006" providerId="ADAL" clId="{BEB9AD24-4974-9643-8D8E-E275C35264B5}" dt="2024-12-04T06:07:31.343" v="8701" actId="1076"/>
          <ac:spMkLst>
            <pc:docMk/>
            <pc:sldMk cId="37066005" sldId="314"/>
            <ac:spMk id="7" creationId="{DC7086BD-34FA-5BDE-4D2A-E05A254E7E01}"/>
          </ac:spMkLst>
        </pc:spChg>
        <pc:picChg chg="mod">
          <ac:chgData name="Tella Osler" userId="337b1e95-9cfe-4d37-94ff-5e8a5e2ed006" providerId="ADAL" clId="{BEB9AD24-4974-9643-8D8E-E275C35264B5}" dt="2024-12-04T06:03:24.988" v="8686" actId="1076"/>
          <ac:picMkLst>
            <pc:docMk/>
            <pc:sldMk cId="37066005" sldId="314"/>
            <ac:picMk id="5" creationId="{7D9BEA4B-C60C-A91F-CE70-3AD6F777A0FC}"/>
          </ac:picMkLst>
        </pc:picChg>
      </pc:sldChg>
      <pc:sldChg chg="modNotesTx">
        <pc:chgData name="Tella Osler" userId="337b1e95-9cfe-4d37-94ff-5e8a5e2ed006" providerId="ADAL" clId="{BEB9AD24-4974-9643-8D8E-E275C35264B5}" dt="2024-12-03T15:45:00.187" v="2812" actId="20577"/>
        <pc:sldMkLst>
          <pc:docMk/>
          <pc:sldMk cId="29691001" sldId="315"/>
        </pc:sldMkLst>
      </pc:sldChg>
      <pc:sldChg chg="modNotesTx">
        <pc:chgData name="Tella Osler" userId="337b1e95-9cfe-4d37-94ff-5e8a5e2ed006" providerId="ADAL" clId="{BEB9AD24-4974-9643-8D8E-E275C35264B5}" dt="2024-12-03T16:11:15.639" v="5960" actId="20577"/>
        <pc:sldMkLst>
          <pc:docMk/>
          <pc:sldMk cId="2324680650" sldId="316"/>
        </pc:sldMkLst>
      </pc:sldChg>
      <pc:sldChg chg="modNotesTx">
        <pc:chgData name="Tella Osler" userId="337b1e95-9cfe-4d37-94ff-5e8a5e2ed006" providerId="ADAL" clId="{BEB9AD24-4974-9643-8D8E-E275C35264B5}" dt="2024-12-03T16:14:01.751" v="6265" actId="20577"/>
        <pc:sldMkLst>
          <pc:docMk/>
          <pc:sldMk cId="2052049267" sldId="317"/>
        </pc:sldMkLst>
      </pc:sldChg>
      <pc:sldChg chg="modNotesTx">
        <pc:chgData name="Tella Osler" userId="337b1e95-9cfe-4d37-94ff-5e8a5e2ed006" providerId="ADAL" clId="{BEB9AD24-4974-9643-8D8E-E275C35264B5}" dt="2024-12-03T16:15:57.571" v="6459" actId="20577"/>
        <pc:sldMkLst>
          <pc:docMk/>
          <pc:sldMk cId="1495389057" sldId="318"/>
        </pc:sldMkLst>
      </pc:sldChg>
      <pc:sldChg chg="modNotesTx">
        <pc:chgData name="Tella Osler" userId="337b1e95-9cfe-4d37-94ff-5e8a5e2ed006" providerId="ADAL" clId="{BEB9AD24-4974-9643-8D8E-E275C35264B5}" dt="2024-12-03T16:17:59.689" v="6585" actId="20577"/>
        <pc:sldMkLst>
          <pc:docMk/>
          <pc:sldMk cId="324312512" sldId="319"/>
        </pc:sldMkLst>
      </pc:sldChg>
      <pc:sldChg chg="modNotesTx">
        <pc:chgData name="Tella Osler" userId="337b1e95-9cfe-4d37-94ff-5e8a5e2ed006" providerId="ADAL" clId="{BEB9AD24-4974-9643-8D8E-E275C35264B5}" dt="2024-12-03T16:07:15.917" v="5727" actId="20577"/>
        <pc:sldMkLst>
          <pc:docMk/>
          <pc:sldMk cId="2109154104" sldId="320"/>
        </pc:sldMkLst>
      </pc:sldChg>
      <pc:sldChg chg="addSp delSp modSp add mod modAnim modNotesTx">
        <pc:chgData name="Tella Osler" userId="337b1e95-9cfe-4d37-94ff-5e8a5e2ed006" providerId="ADAL" clId="{BEB9AD24-4974-9643-8D8E-E275C35264B5}" dt="2024-12-04T15:45:18.309" v="9534" actId="20577"/>
        <pc:sldMkLst>
          <pc:docMk/>
          <pc:sldMk cId="622400980" sldId="324"/>
        </pc:sldMkLst>
        <pc:spChg chg="add del mod">
          <ac:chgData name="Tella Osler" userId="337b1e95-9cfe-4d37-94ff-5e8a5e2ed006" providerId="ADAL" clId="{BEB9AD24-4974-9643-8D8E-E275C35264B5}" dt="2024-12-03T21:20:05.359" v="7452" actId="767"/>
          <ac:spMkLst>
            <pc:docMk/>
            <pc:sldMk cId="622400980" sldId="324"/>
            <ac:spMk id="2" creationId="{53C852CD-6BB7-0365-3CA9-F22F494627E8}"/>
          </ac:spMkLst>
        </pc:spChg>
        <pc:spChg chg="add del mod">
          <ac:chgData name="Tella Osler" userId="337b1e95-9cfe-4d37-94ff-5e8a5e2ed006" providerId="ADAL" clId="{BEB9AD24-4974-9643-8D8E-E275C35264B5}" dt="2024-12-03T03:04:02.791" v="577"/>
          <ac:spMkLst>
            <pc:docMk/>
            <pc:sldMk cId="622400980" sldId="324"/>
            <ac:spMk id="2" creationId="{E4E88ECE-4FAA-95B8-6C56-62FC70AB35DE}"/>
          </ac:spMkLst>
        </pc:spChg>
        <pc:spChg chg="add mod">
          <ac:chgData name="Tella Osler" userId="337b1e95-9cfe-4d37-94ff-5e8a5e2ed006" providerId="ADAL" clId="{BEB9AD24-4974-9643-8D8E-E275C35264B5}" dt="2024-12-03T03:05:21.078" v="642" actId="1076"/>
          <ac:spMkLst>
            <pc:docMk/>
            <pc:sldMk cId="622400980" sldId="324"/>
            <ac:spMk id="3" creationId="{8BA29F62-438E-FDBC-8A23-2440FDD8F65F}"/>
          </ac:spMkLst>
        </pc:spChg>
        <pc:spChg chg="add del">
          <ac:chgData name="Tella Osler" userId="337b1e95-9cfe-4d37-94ff-5e8a5e2ed006" providerId="ADAL" clId="{BEB9AD24-4974-9643-8D8E-E275C35264B5}" dt="2024-12-04T05:49:59.112" v="8078" actId="22"/>
          <ac:spMkLst>
            <pc:docMk/>
            <pc:sldMk cId="622400980" sldId="324"/>
            <ac:spMk id="7" creationId="{413ED337-F257-6186-DB3F-1A0E1D5B1F15}"/>
          </ac:spMkLst>
        </pc:spChg>
        <pc:spChg chg="add mod">
          <ac:chgData name="Tella Osler" userId="337b1e95-9cfe-4d37-94ff-5e8a5e2ed006" providerId="ADAL" clId="{BEB9AD24-4974-9643-8D8E-E275C35264B5}" dt="2024-12-04T05:52:37.331" v="8227" actId="1076"/>
          <ac:spMkLst>
            <pc:docMk/>
            <pc:sldMk cId="622400980" sldId="324"/>
            <ac:spMk id="8" creationId="{28C53433-17F2-8CFF-A8AF-BC581995387A}"/>
          </ac:spMkLst>
        </pc:spChg>
        <pc:spChg chg="add mod">
          <ac:chgData name="Tella Osler" userId="337b1e95-9cfe-4d37-94ff-5e8a5e2ed006" providerId="ADAL" clId="{BEB9AD24-4974-9643-8D8E-E275C35264B5}" dt="2024-12-04T05:53:13.998" v="8265" actId="20577"/>
          <ac:spMkLst>
            <pc:docMk/>
            <pc:sldMk cId="622400980" sldId="324"/>
            <ac:spMk id="9" creationId="{D1648E41-B294-95ED-0959-3323FD96A3EB}"/>
          </ac:spMkLst>
        </pc:spChg>
        <pc:spChg chg="mod">
          <ac:chgData name="Tella Osler" userId="337b1e95-9cfe-4d37-94ff-5e8a5e2ed006" providerId="ADAL" clId="{BEB9AD24-4974-9643-8D8E-E275C35264B5}" dt="2024-12-03T03:03:54.521" v="574" actId="1076"/>
          <ac:spMkLst>
            <pc:docMk/>
            <pc:sldMk cId="622400980" sldId="324"/>
            <ac:spMk id="11" creationId="{28E81BDD-5E47-E88C-8A15-6EAC96CFD612}"/>
          </ac:spMkLst>
        </pc:spChg>
        <pc:spChg chg="mod">
          <ac:chgData name="Tella Osler" userId="337b1e95-9cfe-4d37-94ff-5e8a5e2ed006" providerId="ADAL" clId="{BEB9AD24-4974-9643-8D8E-E275C35264B5}" dt="2024-12-03T03:03:43.137" v="570" actId="20577"/>
          <ac:spMkLst>
            <pc:docMk/>
            <pc:sldMk cId="622400980" sldId="324"/>
            <ac:spMk id="13" creationId="{FEAB5EB1-8DAC-E76B-78BA-740583EDFAE5}"/>
          </ac:spMkLst>
        </pc:spChg>
        <pc:grpChg chg="add del mod">
          <ac:chgData name="Tella Osler" userId="337b1e95-9cfe-4d37-94ff-5e8a5e2ed006" providerId="ADAL" clId="{BEB9AD24-4974-9643-8D8E-E275C35264B5}" dt="2024-12-03T21:24:39.417" v="7460" actId="478"/>
          <ac:grpSpMkLst>
            <pc:docMk/>
            <pc:sldMk cId="622400980" sldId="324"/>
            <ac:grpSpMk id="14" creationId="{50CE4487-2788-DD17-914E-17CCD330F9A8}"/>
          </ac:grpSpMkLst>
        </pc:grpChg>
        <pc:picChg chg="add mod">
          <ac:chgData name="Tella Osler" userId="337b1e95-9cfe-4d37-94ff-5e8a5e2ed006" providerId="ADAL" clId="{BEB9AD24-4974-9643-8D8E-E275C35264B5}" dt="2024-12-03T21:26:33.707" v="7467" actId="1076"/>
          <ac:picMkLst>
            <pc:docMk/>
            <pc:sldMk cId="622400980" sldId="324"/>
            <ac:picMk id="5" creationId="{6B2D6ECF-4CE6-9176-9943-90A3C5A9E9D1}"/>
          </ac:picMkLst>
        </pc:picChg>
      </pc:sldChg>
      <pc:sldChg chg="modNotesTx">
        <pc:chgData name="Tella Osler" userId="337b1e95-9cfe-4d37-94ff-5e8a5e2ed006" providerId="ADAL" clId="{BEB9AD24-4974-9643-8D8E-E275C35264B5}" dt="2024-12-04T19:15:28.558" v="9725" actId="20577"/>
        <pc:sldMkLst>
          <pc:docMk/>
          <pc:sldMk cId="1342758925" sldId="325"/>
        </pc:sldMkLst>
      </pc:sldChg>
      <pc:sldChg chg="addSp delSp modSp add mod ord modNotesTx">
        <pc:chgData name="Tella Osler" userId="337b1e95-9cfe-4d37-94ff-5e8a5e2ed006" providerId="ADAL" clId="{BEB9AD24-4974-9643-8D8E-E275C35264B5}" dt="2024-12-04T15:36:47.453" v="9457" actId="20577"/>
        <pc:sldMkLst>
          <pc:docMk/>
          <pc:sldMk cId="2693473144" sldId="330"/>
        </pc:sldMkLst>
        <pc:spChg chg="mod">
          <ac:chgData name="Tella Osler" userId="337b1e95-9cfe-4d37-94ff-5e8a5e2ed006" providerId="ADAL" clId="{BEB9AD24-4974-9643-8D8E-E275C35264B5}" dt="2024-12-03T15:38:09.281" v="2443" actId="1076"/>
          <ac:spMkLst>
            <pc:docMk/>
            <pc:sldMk cId="2693473144" sldId="330"/>
            <ac:spMk id="3" creationId="{8BA29F62-438E-FDBC-8A23-2440FDD8F65F}"/>
          </ac:spMkLst>
        </pc:spChg>
        <pc:spChg chg="add del">
          <ac:chgData name="Tella Osler" userId="337b1e95-9cfe-4d37-94ff-5e8a5e2ed006" providerId="ADAL" clId="{BEB9AD24-4974-9643-8D8E-E275C35264B5}" dt="2024-12-03T04:02:49.124" v="2189"/>
          <ac:spMkLst>
            <pc:docMk/>
            <pc:sldMk cId="2693473144" sldId="330"/>
            <ac:spMk id="5" creationId="{1A053F82-2964-784D-7D42-4B4BF21DC640}"/>
          </ac:spMkLst>
        </pc:spChg>
        <pc:spChg chg="add del">
          <ac:chgData name="Tella Osler" userId="337b1e95-9cfe-4d37-94ff-5e8a5e2ed006" providerId="ADAL" clId="{BEB9AD24-4974-9643-8D8E-E275C35264B5}" dt="2024-12-03T04:02:49.124" v="2189"/>
          <ac:spMkLst>
            <pc:docMk/>
            <pc:sldMk cId="2693473144" sldId="330"/>
            <ac:spMk id="6" creationId="{EBB1F9BB-B3FB-B8EF-3634-C057038CDAD9}"/>
          </ac:spMkLst>
        </pc:spChg>
        <pc:spChg chg="add mod">
          <ac:chgData name="Tella Osler" userId="337b1e95-9cfe-4d37-94ff-5e8a5e2ed006" providerId="ADAL" clId="{BEB9AD24-4974-9643-8D8E-E275C35264B5}" dt="2024-12-03T15:37:27.090" v="2436" actId="1076"/>
          <ac:spMkLst>
            <pc:docMk/>
            <pc:sldMk cId="2693473144" sldId="330"/>
            <ac:spMk id="8" creationId="{2746746D-13BB-0258-74C1-754225D39E06}"/>
          </ac:spMkLst>
        </pc:spChg>
        <pc:spChg chg="mod">
          <ac:chgData name="Tella Osler" userId="337b1e95-9cfe-4d37-94ff-5e8a5e2ed006" providerId="ADAL" clId="{BEB9AD24-4974-9643-8D8E-E275C35264B5}" dt="2024-12-04T06:05:24.280" v="8698" actId="20577"/>
          <ac:spMkLst>
            <pc:docMk/>
            <pc:sldMk cId="2693473144" sldId="330"/>
            <ac:spMk id="11" creationId="{28E81BDD-5E47-E88C-8A15-6EAC96CFD612}"/>
          </ac:spMkLst>
        </pc:spChg>
        <pc:spChg chg="mod">
          <ac:chgData name="Tella Osler" userId="337b1e95-9cfe-4d37-94ff-5e8a5e2ed006" providerId="ADAL" clId="{BEB9AD24-4974-9643-8D8E-E275C35264B5}" dt="2024-12-03T03:58:33.479" v="2183" actId="20577"/>
          <ac:spMkLst>
            <pc:docMk/>
            <pc:sldMk cId="2693473144" sldId="330"/>
            <ac:spMk id="13" creationId="{FEAB5EB1-8DAC-E76B-78BA-740583EDFAE5}"/>
          </ac:spMkLst>
        </pc:spChg>
        <pc:spChg chg="add mod">
          <ac:chgData name="Tella Osler" userId="337b1e95-9cfe-4d37-94ff-5e8a5e2ed006" providerId="ADAL" clId="{BEB9AD24-4974-9643-8D8E-E275C35264B5}" dt="2024-12-03T15:36:31.447" v="2408" actId="115"/>
          <ac:spMkLst>
            <pc:docMk/>
            <pc:sldMk cId="2693473144" sldId="330"/>
            <ac:spMk id="15" creationId="{0E141109-569C-90AD-E081-A9B131AB4B6B}"/>
          </ac:spMkLst>
        </pc:spChg>
        <pc:grpChg chg="del">
          <ac:chgData name="Tella Osler" userId="337b1e95-9cfe-4d37-94ff-5e8a5e2ed006" providerId="ADAL" clId="{BEB9AD24-4974-9643-8D8E-E275C35264B5}" dt="2024-12-03T03:58:35.959" v="2184" actId="478"/>
          <ac:grpSpMkLst>
            <pc:docMk/>
            <pc:sldMk cId="2693473144" sldId="330"/>
            <ac:grpSpMk id="14" creationId="{50CE4487-2788-DD17-914E-17CCD330F9A8}"/>
          </ac:grpSpMkLst>
        </pc:grpChg>
        <pc:picChg chg="add mod">
          <ac:chgData name="Tella Osler" userId="337b1e95-9cfe-4d37-94ff-5e8a5e2ed006" providerId="ADAL" clId="{BEB9AD24-4974-9643-8D8E-E275C35264B5}" dt="2024-12-03T15:38:05.081" v="2442" actId="1076"/>
          <ac:picMkLst>
            <pc:docMk/>
            <pc:sldMk cId="2693473144" sldId="330"/>
            <ac:picMk id="2" creationId="{3FDA41A2-3E5C-DED9-6350-94AA02D73642}"/>
          </ac:picMkLst>
        </pc:picChg>
        <pc:picChg chg="add mod">
          <ac:chgData name="Tella Osler" userId="337b1e95-9cfe-4d37-94ff-5e8a5e2ed006" providerId="ADAL" clId="{BEB9AD24-4974-9643-8D8E-E275C35264B5}" dt="2024-12-03T15:38:00.794" v="2441" actId="14100"/>
          <ac:picMkLst>
            <pc:docMk/>
            <pc:sldMk cId="2693473144" sldId="330"/>
            <ac:picMk id="4" creationId="{207B4DE0-42BC-F70F-665C-DC46F4F5834C}"/>
          </ac:picMkLst>
        </pc:picChg>
        <pc:picChg chg="add mod modCrop">
          <ac:chgData name="Tella Osler" userId="337b1e95-9cfe-4d37-94ff-5e8a5e2ed006" providerId="ADAL" clId="{BEB9AD24-4974-9643-8D8E-E275C35264B5}" dt="2024-12-03T15:38:21.941" v="2444" actId="14100"/>
          <ac:picMkLst>
            <pc:docMk/>
            <pc:sldMk cId="2693473144" sldId="330"/>
            <ac:picMk id="9" creationId="{6B5428BF-CEEE-F9B8-9545-4A254E18492F}"/>
          </ac:picMkLst>
        </pc:picChg>
        <pc:picChg chg="add del">
          <ac:chgData name="Tella Osler" userId="337b1e95-9cfe-4d37-94ff-5e8a5e2ed006" providerId="ADAL" clId="{BEB9AD24-4974-9643-8D8E-E275C35264B5}" dt="2024-12-03T04:02:49.124" v="2189"/>
          <ac:picMkLst>
            <pc:docMk/>
            <pc:sldMk cId="2693473144" sldId="330"/>
            <ac:picMk id="1025" creationId="{B2ED1D0E-0597-708D-8A87-9FCC0E96399D}"/>
          </ac:picMkLst>
        </pc:picChg>
      </pc:sldChg>
      <pc:sldChg chg="addSp delSp modSp new mod ord modNotesTx">
        <pc:chgData name="Tella Osler" userId="337b1e95-9cfe-4d37-94ff-5e8a5e2ed006" providerId="ADAL" clId="{BEB9AD24-4974-9643-8D8E-E275C35264B5}" dt="2024-12-04T16:19:31.677" v="9605" actId="20577"/>
        <pc:sldMkLst>
          <pc:docMk/>
          <pc:sldMk cId="4051450100" sldId="331"/>
        </pc:sldMkLst>
        <pc:spChg chg="del mod">
          <ac:chgData name="Tella Osler" userId="337b1e95-9cfe-4d37-94ff-5e8a5e2ed006" providerId="ADAL" clId="{BEB9AD24-4974-9643-8D8E-E275C35264B5}" dt="2024-12-03T04:05:35.175" v="2241" actId="478"/>
          <ac:spMkLst>
            <pc:docMk/>
            <pc:sldMk cId="4051450100" sldId="331"/>
            <ac:spMk id="2" creationId="{88CF5625-8658-B5C6-7DEE-D4E4B468A0D1}"/>
          </ac:spMkLst>
        </pc:spChg>
        <pc:spChg chg="del">
          <ac:chgData name="Tella Osler" userId="337b1e95-9cfe-4d37-94ff-5e8a5e2ed006" providerId="ADAL" clId="{BEB9AD24-4974-9643-8D8E-E275C35264B5}" dt="2024-12-03T04:05:17.087" v="2237"/>
          <ac:spMkLst>
            <pc:docMk/>
            <pc:sldMk cId="4051450100" sldId="331"/>
            <ac:spMk id="3" creationId="{72AA1073-EA6E-9EEE-185C-BEC4D47030BB}"/>
          </ac:spMkLst>
        </pc:spChg>
        <pc:spChg chg="add mod">
          <ac:chgData name="Tella Osler" userId="337b1e95-9cfe-4d37-94ff-5e8a5e2ed006" providerId="ADAL" clId="{BEB9AD24-4974-9643-8D8E-E275C35264B5}" dt="2024-12-03T04:05:54.810" v="2276" actId="20577"/>
          <ac:spMkLst>
            <pc:docMk/>
            <pc:sldMk cId="4051450100" sldId="331"/>
            <ac:spMk id="6" creationId="{D637BD30-4A2E-99DA-D995-63E6C0F0A3C1}"/>
          </ac:spMkLst>
        </pc:spChg>
        <pc:picChg chg="add mod">
          <ac:chgData name="Tella Osler" userId="337b1e95-9cfe-4d37-94ff-5e8a5e2ed006" providerId="ADAL" clId="{BEB9AD24-4974-9643-8D8E-E275C35264B5}" dt="2024-12-03T15:35:14.785" v="2363" actId="1076"/>
          <ac:picMkLst>
            <pc:docMk/>
            <pc:sldMk cId="4051450100" sldId="331"/>
            <ac:picMk id="4" creationId="{CA4DAB33-6A3E-53FB-0CBC-28269D34E431}"/>
          </ac:picMkLst>
        </pc:picChg>
        <pc:picChg chg="add mod">
          <ac:chgData name="Tella Osler" userId="337b1e95-9cfe-4d37-94ff-5e8a5e2ed006" providerId="ADAL" clId="{BEB9AD24-4974-9643-8D8E-E275C35264B5}" dt="2024-12-03T15:34:58.607" v="2359" actId="14100"/>
          <ac:picMkLst>
            <pc:docMk/>
            <pc:sldMk cId="4051450100" sldId="331"/>
            <ac:picMk id="5" creationId="{4F9ECF3A-A441-18BA-3FBE-405C2503A188}"/>
          </ac:picMkLst>
        </pc:picChg>
        <pc:picChg chg="add mod">
          <ac:chgData name="Tella Osler" userId="337b1e95-9cfe-4d37-94ff-5e8a5e2ed006" providerId="ADAL" clId="{BEB9AD24-4974-9643-8D8E-E275C35264B5}" dt="2024-12-03T15:35:25.711" v="2364" actId="14100"/>
          <ac:picMkLst>
            <pc:docMk/>
            <pc:sldMk cId="4051450100" sldId="331"/>
            <ac:picMk id="7" creationId="{5E40CF75-FAD4-96E0-F490-44D0239C32E8}"/>
          </ac:picMkLst>
        </pc:picChg>
      </pc:sldChg>
    </pc:docChg>
  </pc:docChgLst>
  <pc:docChgLst>
    <pc:chgData name="Aaron Huinink" userId="2fca7821-39a1-4a80-ac45-582114a23c79" providerId="ADAL" clId="{8A92E96E-7788-4BA8-B3FC-5C79C6896A1E}"/>
    <pc:docChg chg="undo custSel modSld">
      <pc:chgData name="Aaron Huinink" userId="2fca7821-39a1-4a80-ac45-582114a23c79" providerId="ADAL" clId="{8A92E96E-7788-4BA8-B3FC-5C79C6896A1E}" dt="2024-12-13T16:55:50.954" v="112" actId="27636"/>
      <pc:docMkLst>
        <pc:docMk/>
      </pc:docMkLst>
      <pc:sldChg chg="modSp mod modAnim">
        <pc:chgData name="Aaron Huinink" userId="2fca7821-39a1-4a80-ac45-582114a23c79" providerId="ADAL" clId="{8A92E96E-7788-4BA8-B3FC-5C79C6896A1E}" dt="2024-12-04T18:08:42.708" v="41"/>
        <pc:sldMkLst>
          <pc:docMk/>
          <pc:sldMk cId="3807231833" sldId="258"/>
        </pc:sldMkLst>
        <pc:spChg chg="mod">
          <ac:chgData name="Aaron Huinink" userId="2fca7821-39a1-4a80-ac45-582114a23c79" providerId="ADAL" clId="{8A92E96E-7788-4BA8-B3FC-5C79C6896A1E}" dt="2024-12-04T18:08:23.079" v="39" actId="1076"/>
          <ac:spMkLst>
            <pc:docMk/>
            <pc:sldMk cId="3807231833" sldId="258"/>
            <ac:spMk id="3" creationId="{7D3CA4A3-1EF9-A182-17C6-292E62CB28ED}"/>
          </ac:spMkLst>
        </pc:spChg>
      </pc:sldChg>
      <pc:sldChg chg="modAnim">
        <pc:chgData name="Aaron Huinink" userId="2fca7821-39a1-4a80-ac45-582114a23c79" providerId="ADAL" clId="{8A92E96E-7788-4BA8-B3FC-5C79C6896A1E}" dt="2024-12-04T18:07:57.783" v="37"/>
        <pc:sldMkLst>
          <pc:docMk/>
          <pc:sldMk cId="4189727404" sldId="259"/>
        </pc:sldMkLst>
      </pc:sldChg>
      <pc:sldChg chg="modSp mod">
        <pc:chgData name="Aaron Huinink" userId="2fca7821-39a1-4a80-ac45-582114a23c79" providerId="ADAL" clId="{8A92E96E-7788-4BA8-B3FC-5C79C6896A1E}" dt="2024-12-04T18:31:21.340" v="77" actId="1076"/>
        <pc:sldMkLst>
          <pc:docMk/>
          <pc:sldMk cId="723665999" sldId="260"/>
        </pc:sldMkLst>
        <pc:spChg chg="mod">
          <ac:chgData name="Aaron Huinink" userId="2fca7821-39a1-4a80-ac45-582114a23c79" providerId="ADAL" clId="{8A92E96E-7788-4BA8-B3FC-5C79C6896A1E}" dt="2024-12-04T18:31:21.340" v="77" actId="1076"/>
          <ac:spMkLst>
            <pc:docMk/>
            <pc:sldMk cId="723665999" sldId="260"/>
            <ac:spMk id="2" creationId="{E2065C63-46FC-BA61-12CA-74B614BC2459}"/>
          </ac:spMkLst>
        </pc:spChg>
        <pc:spChg chg="mod">
          <ac:chgData name="Aaron Huinink" userId="2fca7821-39a1-4a80-ac45-582114a23c79" providerId="ADAL" clId="{8A92E96E-7788-4BA8-B3FC-5C79C6896A1E}" dt="2024-12-04T18:31:12.421" v="75" actId="1076"/>
          <ac:spMkLst>
            <pc:docMk/>
            <pc:sldMk cId="723665999" sldId="260"/>
            <ac:spMk id="3" creationId="{0293E663-7C04-AECA-E4F0-FE002479288C}"/>
          </ac:spMkLst>
        </pc:spChg>
        <pc:picChg chg="mod modCrop">
          <ac:chgData name="Aaron Huinink" userId="2fca7821-39a1-4a80-ac45-582114a23c79" providerId="ADAL" clId="{8A92E96E-7788-4BA8-B3FC-5C79C6896A1E}" dt="2024-12-04T18:31:16.841" v="76" actId="1076"/>
          <ac:picMkLst>
            <pc:docMk/>
            <pc:sldMk cId="723665999" sldId="260"/>
            <ac:picMk id="5" creationId="{CAC9733F-CFE3-431C-90D7-7F126412C7A4}"/>
          </ac:picMkLst>
        </pc:picChg>
        <pc:picChg chg="mod">
          <ac:chgData name="Aaron Huinink" userId="2fca7821-39a1-4a80-ac45-582114a23c79" providerId="ADAL" clId="{8A92E96E-7788-4BA8-B3FC-5C79C6896A1E}" dt="2024-12-04T18:31:10.693" v="74" actId="1076"/>
          <ac:picMkLst>
            <pc:docMk/>
            <pc:sldMk cId="723665999" sldId="260"/>
            <ac:picMk id="1026" creationId="{FC224B5F-555E-44DA-AEF5-B7634C3594FE}"/>
          </ac:picMkLst>
        </pc:picChg>
      </pc:sldChg>
      <pc:sldChg chg="modSp mod">
        <pc:chgData name="Aaron Huinink" userId="2fca7821-39a1-4a80-ac45-582114a23c79" providerId="ADAL" clId="{8A92E96E-7788-4BA8-B3FC-5C79C6896A1E}" dt="2024-12-03T17:53:00.111" v="15" actId="1076"/>
        <pc:sldMkLst>
          <pc:docMk/>
          <pc:sldMk cId="2893931758" sldId="261"/>
        </pc:sldMkLst>
        <pc:spChg chg="mod">
          <ac:chgData name="Aaron Huinink" userId="2fca7821-39a1-4a80-ac45-582114a23c79" providerId="ADAL" clId="{8A92E96E-7788-4BA8-B3FC-5C79C6896A1E}" dt="2024-12-03T17:53:00.111" v="15" actId="1076"/>
          <ac:spMkLst>
            <pc:docMk/>
            <pc:sldMk cId="2893931758" sldId="261"/>
            <ac:spMk id="11" creationId="{E87E29FB-C2C2-C97E-C6D2-156B966E5A41}"/>
          </ac:spMkLst>
        </pc:spChg>
      </pc:sldChg>
      <pc:sldChg chg="modAnim">
        <pc:chgData name="Aaron Huinink" userId="2fca7821-39a1-4a80-ac45-582114a23c79" providerId="ADAL" clId="{8A92E96E-7788-4BA8-B3FC-5C79C6896A1E}" dt="2024-12-04T18:06:55.624" v="34"/>
        <pc:sldMkLst>
          <pc:docMk/>
          <pc:sldMk cId="2335545737" sldId="269"/>
        </pc:sldMkLst>
      </pc:sldChg>
      <pc:sldChg chg="modSp mod">
        <pc:chgData name="Aaron Huinink" userId="2fca7821-39a1-4a80-ac45-582114a23c79" providerId="ADAL" clId="{8A92E96E-7788-4BA8-B3FC-5C79C6896A1E}" dt="2024-12-04T18:05:39.758" v="32" actId="14100"/>
        <pc:sldMkLst>
          <pc:docMk/>
          <pc:sldMk cId="2128954176" sldId="275"/>
        </pc:sldMkLst>
        <pc:spChg chg="mod">
          <ac:chgData name="Aaron Huinink" userId="2fca7821-39a1-4a80-ac45-582114a23c79" providerId="ADAL" clId="{8A92E96E-7788-4BA8-B3FC-5C79C6896A1E}" dt="2024-12-04T00:41:56.132" v="27" actId="1076"/>
          <ac:spMkLst>
            <pc:docMk/>
            <pc:sldMk cId="2128954176" sldId="275"/>
            <ac:spMk id="5" creationId="{E57767C4-9F2E-9418-D5F4-D264BF5A2FE1}"/>
          </ac:spMkLst>
        </pc:spChg>
        <pc:cxnChg chg="mod">
          <ac:chgData name="Aaron Huinink" userId="2fca7821-39a1-4a80-ac45-582114a23c79" providerId="ADAL" clId="{8A92E96E-7788-4BA8-B3FC-5C79C6896A1E}" dt="2024-12-04T18:05:39.758" v="32" actId="14100"/>
          <ac:cxnSpMkLst>
            <pc:docMk/>
            <pc:sldMk cId="2128954176" sldId="275"/>
            <ac:cxnSpMk id="14" creationId="{70FEA13C-FADF-5369-F53E-2AB5C937694C}"/>
          </ac:cxnSpMkLst>
        </pc:cxnChg>
        <pc:cxnChg chg="mod">
          <ac:chgData name="Aaron Huinink" userId="2fca7821-39a1-4a80-ac45-582114a23c79" providerId="ADAL" clId="{8A92E96E-7788-4BA8-B3FC-5C79C6896A1E}" dt="2024-12-04T18:05:37.267" v="31" actId="14100"/>
          <ac:cxnSpMkLst>
            <pc:docMk/>
            <pc:sldMk cId="2128954176" sldId="275"/>
            <ac:cxnSpMk id="22" creationId="{0EEC5AFB-291B-C157-9FFF-4D24EF2DC122}"/>
          </ac:cxnSpMkLst>
        </pc:cxnChg>
        <pc:cxnChg chg="mod">
          <ac:chgData name="Aaron Huinink" userId="2fca7821-39a1-4a80-ac45-582114a23c79" providerId="ADAL" clId="{8A92E96E-7788-4BA8-B3FC-5C79C6896A1E}" dt="2024-12-04T18:05:34.055" v="30" actId="14100"/>
          <ac:cxnSpMkLst>
            <pc:docMk/>
            <pc:sldMk cId="2128954176" sldId="275"/>
            <ac:cxnSpMk id="23" creationId="{5F2EC561-CD40-79A6-ACC0-5E3DFF36FBA3}"/>
          </ac:cxnSpMkLst>
        </pc:cxnChg>
        <pc:cxnChg chg="mod">
          <ac:chgData name="Aaron Huinink" userId="2fca7821-39a1-4a80-ac45-582114a23c79" providerId="ADAL" clId="{8A92E96E-7788-4BA8-B3FC-5C79C6896A1E}" dt="2024-12-04T18:05:28.046" v="28" actId="14100"/>
          <ac:cxnSpMkLst>
            <pc:docMk/>
            <pc:sldMk cId="2128954176" sldId="275"/>
            <ac:cxnSpMk id="25" creationId="{A5C8D30B-06F0-1C5B-C067-AF83365C98D3}"/>
          </ac:cxnSpMkLst>
        </pc:cxnChg>
        <pc:cxnChg chg="mod">
          <ac:chgData name="Aaron Huinink" userId="2fca7821-39a1-4a80-ac45-582114a23c79" providerId="ADAL" clId="{8A92E96E-7788-4BA8-B3FC-5C79C6896A1E}" dt="2024-12-04T18:05:31.535" v="29" actId="14100"/>
          <ac:cxnSpMkLst>
            <pc:docMk/>
            <pc:sldMk cId="2128954176" sldId="275"/>
            <ac:cxnSpMk id="32" creationId="{D5B5B45C-5003-83B3-366F-6254A0031DA4}"/>
          </ac:cxnSpMkLst>
        </pc:cxnChg>
      </pc:sldChg>
      <pc:sldChg chg="modSp mod">
        <pc:chgData name="Aaron Huinink" userId="2fca7821-39a1-4a80-ac45-582114a23c79" providerId="ADAL" clId="{8A92E96E-7788-4BA8-B3FC-5C79C6896A1E}" dt="2024-12-03T17:53:35.690" v="26" actId="1076"/>
        <pc:sldMkLst>
          <pc:docMk/>
          <pc:sldMk cId="65018748" sldId="281"/>
        </pc:sldMkLst>
        <pc:spChg chg="mod">
          <ac:chgData name="Aaron Huinink" userId="2fca7821-39a1-4a80-ac45-582114a23c79" providerId="ADAL" clId="{8A92E96E-7788-4BA8-B3FC-5C79C6896A1E}" dt="2024-12-03T17:53:30.549" v="25" actId="1076"/>
          <ac:spMkLst>
            <pc:docMk/>
            <pc:sldMk cId="65018748" sldId="281"/>
            <ac:spMk id="3" creationId="{1B1BB895-E5D4-9A93-2BF3-1166F5FD1875}"/>
          </ac:spMkLst>
        </pc:spChg>
        <pc:spChg chg="mod">
          <ac:chgData name="Aaron Huinink" userId="2fca7821-39a1-4a80-ac45-582114a23c79" providerId="ADAL" clId="{8A92E96E-7788-4BA8-B3FC-5C79C6896A1E}" dt="2024-12-03T17:53:35.690" v="26" actId="1076"/>
          <ac:spMkLst>
            <pc:docMk/>
            <pc:sldMk cId="65018748" sldId="281"/>
            <ac:spMk id="8" creationId="{0BAD7719-E57F-D869-E077-A9AE1BF62BA8}"/>
          </ac:spMkLst>
        </pc:spChg>
        <pc:spChg chg="mod">
          <ac:chgData name="Aaron Huinink" userId="2fca7821-39a1-4a80-ac45-582114a23c79" providerId="ADAL" clId="{8A92E96E-7788-4BA8-B3FC-5C79C6896A1E}" dt="2024-12-03T17:53:30.549" v="25" actId="1076"/>
          <ac:spMkLst>
            <pc:docMk/>
            <pc:sldMk cId="65018748" sldId="281"/>
            <ac:spMk id="14" creationId="{1F1D9889-D6A7-724E-665F-8309E9FC4C06}"/>
          </ac:spMkLst>
        </pc:spChg>
        <pc:spChg chg="mod">
          <ac:chgData name="Aaron Huinink" userId="2fca7821-39a1-4a80-ac45-582114a23c79" providerId="ADAL" clId="{8A92E96E-7788-4BA8-B3FC-5C79C6896A1E}" dt="2024-12-03T17:53:30.549" v="25" actId="1076"/>
          <ac:spMkLst>
            <pc:docMk/>
            <pc:sldMk cId="65018748" sldId="281"/>
            <ac:spMk id="15" creationId="{0B38F7F9-7006-5148-9E1E-C3B3ABDED46B}"/>
          </ac:spMkLst>
        </pc:spChg>
        <pc:spChg chg="mod">
          <ac:chgData name="Aaron Huinink" userId="2fca7821-39a1-4a80-ac45-582114a23c79" providerId="ADAL" clId="{8A92E96E-7788-4BA8-B3FC-5C79C6896A1E}" dt="2024-12-03T17:53:30.549" v="25" actId="1076"/>
          <ac:spMkLst>
            <pc:docMk/>
            <pc:sldMk cId="65018748" sldId="281"/>
            <ac:spMk id="19" creationId="{1F1AF78B-1C2B-BD78-45BA-0331BEEC6774}"/>
          </ac:spMkLst>
        </pc:spChg>
        <pc:spChg chg="mod">
          <ac:chgData name="Aaron Huinink" userId="2fca7821-39a1-4a80-ac45-582114a23c79" providerId="ADAL" clId="{8A92E96E-7788-4BA8-B3FC-5C79C6896A1E}" dt="2024-12-03T17:53:30.549" v="25" actId="1076"/>
          <ac:spMkLst>
            <pc:docMk/>
            <pc:sldMk cId="65018748" sldId="281"/>
            <ac:spMk id="20" creationId="{E27E647C-4EF7-7D5F-AEC4-5219892160AF}"/>
          </ac:spMkLst>
        </pc:spChg>
        <pc:spChg chg="mod">
          <ac:chgData name="Aaron Huinink" userId="2fca7821-39a1-4a80-ac45-582114a23c79" providerId="ADAL" clId="{8A92E96E-7788-4BA8-B3FC-5C79C6896A1E}" dt="2024-12-03T17:53:30.549" v="25" actId="1076"/>
          <ac:spMkLst>
            <pc:docMk/>
            <pc:sldMk cId="65018748" sldId="281"/>
            <ac:spMk id="21" creationId="{8251A631-9C37-9DD3-D9BF-10393C0AA169}"/>
          </ac:spMkLst>
        </pc:spChg>
        <pc:spChg chg="mod">
          <ac:chgData name="Aaron Huinink" userId="2fca7821-39a1-4a80-ac45-582114a23c79" providerId="ADAL" clId="{8A92E96E-7788-4BA8-B3FC-5C79C6896A1E}" dt="2024-12-03T17:53:30.549" v="25" actId="1076"/>
          <ac:spMkLst>
            <pc:docMk/>
            <pc:sldMk cId="65018748" sldId="281"/>
            <ac:spMk id="24" creationId="{D51FAE5D-D171-F5D0-9BFF-9D02F3DB8B99}"/>
          </ac:spMkLst>
        </pc:spChg>
        <pc:spChg chg="mod">
          <ac:chgData name="Aaron Huinink" userId="2fca7821-39a1-4a80-ac45-582114a23c79" providerId="ADAL" clId="{8A92E96E-7788-4BA8-B3FC-5C79C6896A1E}" dt="2024-12-03T17:53:30.549" v="25" actId="1076"/>
          <ac:spMkLst>
            <pc:docMk/>
            <pc:sldMk cId="65018748" sldId="281"/>
            <ac:spMk id="27" creationId="{B607D039-12C5-E4F9-4672-2FDA8BA69C02}"/>
          </ac:spMkLst>
        </pc:spChg>
        <pc:spChg chg="mod">
          <ac:chgData name="Aaron Huinink" userId="2fca7821-39a1-4a80-ac45-582114a23c79" providerId="ADAL" clId="{8A92E96E-7788-4BA8-B3FC-5C79C6896A1E}" dt="2024-12-03T17:53:30.549" v="25" actId="1076"/>
          <ac:spMkLst>
            <pc:docMk/>
            <pc:sldMk cId="65018748" sldId="281"/>
            <ac:spMk id="30" creationId="{26CF0FD3-0DE7-11A1-ECEA-0E3C17483946}"/>
          </ac:spMkLst>
        </pc:spChg>
        <pc:spChg chg="mod">
          <ac:chgData name="Aaron Huinink" userId="2fca7821-39a1-4a80-ac45-582114a23c79" providerId="ADAL" clId="{8A92E96E-7788-4BA8-B3FC-5C79C6896A1E}" dt="2024-12-03T17:53:30.549" v="25" actId="1076"/>
          <ac:spMkLst>
            <pc:docMk/>
            <pc:sldMk cId="65018748" sldId="281"/>
            <ac:spMk id="31" creationId="{F10ED4A8-09D7-8369-0BAC-2CB436D32AB1}"/>
          </ac:spMkLst>
        </pc:spChg>
        <pc:spChg chg="mod">
          <ac:chgData name="Aaron Huinink" userId="2fca7821-39a1-4a80-ac45-582114a23c79" providerId="ADAL" clId="{8A92E96E-7788-4BA8-B3FC-5C79C6896A1E}" dt="2024-12-03T17:53:30.549" v="25" actId="1076"/>
          <ac:spMkLst>
            <pc:docMk/>
            <pc:sldMk cId="65018748" sldId="281"/>
            <ac:spMk id="34" creationId="{6F5EAFDC-395E-6519-3589-09CFE51ED70E}"/>
          </ac:spMkLst>
        </pc:spChg>
        <pc:spChg chg="mod">
          <ac:chgData name="Aaron Huinink" userId="2fca7821-39a1-4a80-ac45-582114a23c79" providerId="ADAL" clId="{8A92E96E-7788-4BA8-B3FC-5C79C6896A1E}" dt="2024-12-03T17:53:30.549" v="25" actId="1076"/>
          <ac:spMkLst>
            <pc:docMk/>
            <pc:sldMk cId="65018748" sldId="281"/>
            <ac:spMk id="37" creationId="{4EEE5073-11E4-8167-298E-22E6F4AB2099}"/>
          </ac:spMkLst>
        </pc:spChg>
        <pc:spChg chg="mod">
          <ac:chgData name="Aaron Huinink" userId="2fca7821-39a1-4a80-ac45-582114a23c79" providerId="ADAL" clId="{8A92E96E-7788-4BA8-B3FC-5C79C6896A1E}" dt="2024-12-03T17:53:30.549" v="25" actId="1076"/>
          <ac:spMkLst>
            <pc:docMk/>
            <pc:sldMk cId="65018748" sldId="281"/>
            <ac:spMk id="38" creationId="{AB7A671D-EA56-894E-16A6-D6067FDB9F84}"/>
          </ac:spMkLst>
        </pc:spChg>
        <pc:spChg chg="mod">
          <ac:chgData name="Aaron Huinink" userId="2fca7821-39a1-4a80-ac45-582114a23c79" providerId="ADAL" clId="{8A92E96E-7788-4BA8-B3FC-5C79C6896A1E}" dt="2024-12-03T17:53:30.549" v="25" actId="1076"/>
          <ac:spMkLst>
            <pc:docMk/>
            <pc:sldMk cId="65018748" sldId="281"/>
            <ac:spMk id="41" creationId="{36DF628E-B202-B25C-5A97-81BB22027280}"/>
          </ac:spMkLst>
        </pc:spChg>
        <pc:spChg chg="mod">
          <ac:chgData name="Aaron Huinink" userId="2fca7821-39a1-4a80-ac45-582114a23c79" providerId="ADAL" clId="{8A92E96E-7788-4BA8-B3FC-5C79C6896A1E}" dt="2024-12-03T17:53:30.549" v="25" actId="1076"/>
          <ac:spMkLst>
            <pc:docMk/>
            <pc:sldMk cId="65018748" sldId="281"/>
            <ac:spMk id="42" creationId="{C09A4B14-1C33-12BF-D6CA-0B1574D0D23E}"/>
          </ac:spMkLst>
        </pc:spChg>
        <pc:spChg chg="mod">
          <ac:chgData name="Aaron Huinink" userId="2fca7821-39a1-4a80-ac45-582114a23c79" providerId="ADAL" clId="{8A92E96E-7788-4BA8-B3FC-5C79C6896A1E}" dt="2024-12-03T17:53:30.549" v="25" actId="1076"/>
          <ac:spMkLst>
            <pc:docMk/>
            <pc:sldMk cId="65018748" sldId="281"/>
            <ac:spMk id="43" creationId="{F20401D7-D5F9-8423-C9B9-B696679BB584}"/>
          </ac:spMkLst>
        </pc:spChg>
        <pc:spChg chg="mod">
          <ac:chgData name="Aaron Huinink" userId="2fca7821-39a1-4a80-ac45-582114a23c79" providerId="ADAL" clId="{8A92E96E-7788-4BA8-B3FC-5C79C6896A1E}" dt="2024-12-03T17:53:30.549" v="25" actId="1076"/>
          <ac:spMkLst>
            <pc:docMk/>
            <pc:sldMk cId="65018748" sldId="281"/>
            <ac:spMk id="44" creationId="{3CABD322-DC24-2550-7FD0-4276FBE787ED}"/>
          </ac:spMkLst>
        </pc:spChg>
        <pc:spChg chg="mod">
          <ac:chgData name="Aaron Huinink" userId="2fca7821-39a1-4a80-ac45-582114a23c79" providerId="ADAL" clId="{8A92E96E-7788-4BA8-B3FC-5C79C6896A1E}" dt="2024-12-03T17:53:30.549" v="25" actId="1076"/>
          <ac:spMkLst>
            <pc:docMk/>
            <pc:sldMk cId="65018748" sldId="281"/>
            <ac:spMk id="50" creationId="{5CCC1890-A365-1D46-76EF-CCF9D450FC7B}"/>
          </ac:spMkLst>
        </pc:spChg>
        <pc:spChg chg="mod">
          <ac:chgData name="Aaron Huinink" userId="2fca7821-39a1-4a80-ac45-582114a23c79" providerId="ADAL" clId="{8A92E96E-7788-4BA8-B3FC-5C79C6896A1E}" dt="2024-12-03T17:53:30.549" v="25" actId="1076"/>
          <ac:spMkLst>
            <pc:docMk/>
            <pc:sldMk cId="65018748" sldId="281"/>
            <ac:spMk id="53" creationId="{CDB1A487-588A-D45A-0067-86F2DAEEC5C3}"/>
          </ac:spMkLst>
        </pc:spChg>
        <pc:spChg chg="mod">
          <ac:chgData name="Aaron Huinink" userId="2fca7821-39a1-4a80-ac45-582114a23c79" providerId="ADAL" clId="{8A92E96E-7788-4BA8-B3FC-5C79C6896A1E}" dt="2024-12-03T17:53:30.549" v="25" actId="1076"/>
          <ac:spMkLst>
            <pc:docMk/>
            <pc:sldMk cId="65018748" sldId="281"/>
            <ac:spMk id="54" creationId="{B22EC098-2F55-9D82-4354-3AACA0FFAE6A}"/>
          </ac:spMkLst>
        </pc:spChg>
        <pc:spChg chg="mod">
          <ac:chgData name="Aaron Huinink" userId="2fca7821-39a1-4a80-ac45-582114a23c79" providerId="ADAL" clId="{8A92E96E-7788-4BA8-B3FC-5C79C6896A1E}" dt="2024-12-03T17:53:30.549" v="25" actId="1076"/>
          <ac:spMkLst>
            <pc:docMk/>
            <pc:sldMk cId="65018748" sldId="281"/>
            <ac:spMk id="55" creationId="{7B7D4E49-D8FB-8012-A6FA-9F7B9837D5CE}"/>
          </ac:spMkLst>
        </pc:spChg>
        <pc:spChg chg="mod">
          <ac:chgData name="Aaron Huinink" userId="2fca7821-39a1-4a80-ac45-582114a23c79" providerId="ADAL" clId="{8A92E96E-7788-4BA8-B3FC-5C79C6896A1E}" dt="2024-12-03T17:53:30.549" v="25" actId="1076"/>
          <ac:spMkLst>
            <pc:docMk/>
            <pc:sldMk cId="65018748" sldId="281"/>
            <ac:spMk id="63" creationId="{2FFFFE87-2FDB-F69D-2709-35D8046E5D02}"/>
          </ac:spMkLst>
        </pc:spChg>
        <pc:spChg chg="mod">
          <ac:chgData name="Aaron Huinink" userId="2fca7821-39a1-4a80-ac45-582114a23c79" providerId="ADAL" clId="{8A92E96E-7788-4BA8-B3FC-5C79C6896A1E}" dt="2024-12-03T17:53:30.549" v="25" actId="1076"/>
          <ac:spMkLst>
            <pc:docMk/>
            <pc:sldMk cId="65018748" sldId="281"/>
            <ac:spMk id="64" creationId="{AD58799B-54C2-B47A-14FC-34D9B667B48B}"/>
          </ac:spMkLst>
        </pc:spChg>
        <pc:spChg chg="mod">
          <ac:chgData name="Aaron Huinink" userId="2fca7821-39a1-4a80-ac45-582114a23c79" providerId="ADAL" clId="{8A92E96E-7788-4BA8-B3FC-5C79C6896A1E}" dt="2024-12-03T17:53:30.549" v="25" actId="1076"/>
          <ac:spMkLst>
            <pc:docMk/>
            <pc:sldMk cId="65018748" sldId="281"/>
            <ac:spMk id="67" creationId="{85BD33BC-0B5B-BFAA-6E7B-E74C3A9BFC60}"/>
          </ac:spMkLst>
        </pc:spChg>
        <pc:spChg chg="mod">
          <ac:chgData name="Aaron Huinink" userId="2fca7821-39a1-4a80-ac45-582114a23c79" providerId="ADAL" clId="{8A92E96E-7788-4BA8-B3FC-5C79C6896A1E}" dt="2024-12-03T17:53:30.549" v="25" actId="1076"/>
          <ac:spMkLst>
            <pc:docMk/>
            <pc:sldMk cId="65018748" sldId="281"/>
            <ac:spMk id="68" creationId="{3B6C9347-675E-A95C-84F6-50F05DF6D430}"/>
          </ac:spMkLst>
        </pc:spChg>
        <pc:picChg chg="mod">
          <ac:chgData name="Aaron Huinink" userId="2fca7821-39a1-4a80-ac45-582114a23c79" providerId="ADAL" clId="{8A92E96E-7788-4BA8-B3FC-5C79C6896A1E}" dt="2024-12-03T17:53:30.549" v="25" actId="1076"/>
          <ac:picMkLst>
            <pc:docMk/>
            <pc:sldMk cId="65018748" sldId="281"/>
            <ac:picMk id="2" creationId="{4CA68013-D75B-57CF-37E5-B29BFDE4BE48}"/>
          </ac:picMkLst>
        </pc:picChg>
        <pc:cxnChg chg="mod">
          <ac:chgData name="Aaron Huinink" userId="2fca7821-39a1-4a80-ac45-582114a23c79" providerId="ADAL" clId="{8A92E96E-7788-4BA8-B3FC-5C79C6896A1E}" dt="2024-12-03T17:53:30.549" v="25" actId="1076"/>
          <ac:cxnSpMkLst>
            <pc:docMk/>
            <pc:sldMk cId="65018748" sldId="281"/>
            <ac:cxnSpMk id="4" creationId="{5BFE00E9-674C-30F5-C784-71A6AEED58A1}"/>
          </ac:cxnSpMkLst>
        </pc:cxnChg>
        <pc:cxnChg chg="mod">
          <ac:chgData name="Aaron Huinink" userId="2fca7821-39a1-4a80-ac45-582114a23c79" providerId="ADAL" clId="{8A92E96E-7788-4BA8-B3FC-5C79C6896A1E}" dt="2024-12-03T17:53:30.549" v="25" actId="1076"/>
          <ac:cxnSpMkLst>
            <pc:docMk/>
            <pc:sldMk cId="65018748" sldId="281"/>
            <ac:cxnSpMk id="11" creationId="{3227779A-C768-458E-09DC-3FF2C42C7FFD}"/>
          </ac:cxnSpMkLst>
        </pc:cxnChg>
        <pc:cxnChg chg="mod">
          <ac:chgData name="Aaron Huinink" userId="2fca7821-39a1-4a80-ac45-582114a23c79" providerId="ADAL" clId="{8A92E96E-7788-4BA8-B3FC-5C79C6896A1E}" dt="2024-12-03T17:53:30.549" v="25" actId="1076"/>
          <ac:cxnSpMkLst>
            <pc:docMk/>
            <pc:sldMk cId="65018748" sldId="281"/>
            <ac:cxnSpMk id="23" creationId="{8A166B94-C174-DF41-24EB-676186E9DAAE}"/>
          </ac:cxnSpMkLst>
        </pc:cxnChg>
        <pc:cxnChg chg="mod">
          <ac:chgData name="Aaron Huinink" userId="2fca7821-39a1-4a80-ac45-582114a23c79" providerId="ADAL" clId="{8A92E96E-7788-4BA8-B3FC-5C79C6896A1E}" dt="2024-12-03T17:53:30.549" v="25" actId="1076"/>
          <ac:cxnSpMkLst>
            <pc:docMk/>
            <pc:sldMk cId="65018748" sldId="281"/>
            <ac:cxnSpMk id="26" creationId="{5E31B2F4-AEBE-D96C-3846-DA572FA771B4}"/>
          </ac:cxnSpMkLst>
        </pc:cxnChg>
        <pc:cxnChg chg="mod">
          <ac:chgData name="Aaron Huinink" userId="2fca7821-39a1-4a80-ac45-582114a23c79" providerId="ADAL" clId="{8A92E96E-7788-4BA8-B3FC-5C79C6896A1E}" dt="2024-12-03T17:53:30.549" v="25" actId="1076"/>
          <ac:cxnSpMkLst>
            <pc:docMk/>
            <pc:sldMk cId="65018748" sldId="281"/>
            <ac:cxnSpMk id="29" creationId="{2FAAA94D-C64D-E55A-C2CD-7D397A19D9C1}"/>
          </ac:cxnSpMkLst>
        </pc:cxnChg>
        <pc:cxnChg chg="mod">
          <ac:chgData name="Aaron Huinink" userId="2fca7821-39a1-4a80-ac45-582114a23c79" providerId="ADAL" clId="{8A92E96E-7788-4BA8-B3FC-5C79C6896A1E}" dt="2024-12-03T17:53:30.549" v="25" actId="1076"/>
          <ac:cxnSpMkLst>
            <pc:docMk/>
            <pc:sldMk cId="65018748" sldId="281"/>
            <ac:cxnSpMk id="33" creationId="{4DACE7DB-6A0B-39E5-FA62-12160A2BE65D}"/>
          </ac:cxnSpMkLst>
        </pc:cxnChg>
        <pc:cxnChg chg="mod">
          <ac:chgData name="Aaron Huinink" userId="2fca7821-39a1-4a80-ac45-582114a23c79" providerId="ADAL" clId="{8A92E96E-7788-4BA8-B3FC-5C79C6896A1E}" dt="2024-12-03T17:53:30.549" v="25" actId="1076"/>
          <ac:cxnSpMkLst>
            <pc:docMk/>
            <pc:sldMk cId="65018748" sldId="281"/>
            <ac:cxnSpMk id="36" creationId="{694CEA8C-7B52-E996-3DA7-CA00F10FE97C}"/>
          </ac:cxnSpMkLst>
        </pc:cxnChg>
        <pc:cxnChg chg="mod">
          <ac:chgData name="Aaron Huinink" userId="2fca7821-39a1-4a80-ac45-582114a23c79" providerId="ADAL" clId="{8A92E96E-7788-4BA8-B3FC-5C79C6896A1E}" dt="2024-12-03T17:53:30.549" v="25" actId="1076"/>
          <ac:cxnSpMkLst>
            <pc:docMk/>
            <pc:sldMk cId="65018748" sldId="281"/>
            <ac:cxnSpMk id="40" creationId="{78B86BCB-4ACD-582E-3236-3839FD517173}"/>
          </ac:cxnSpMkLst>
        </pc:cxnChg>
        <pc:cxnChg chg="mod">
          <ac:chgData name="Aaron Huinink" userId="2fca7821-39a1-4a80-ac45-582114a23c79" providerId="ADAL" clId="{8A92E96E-7788-4BA8-B3FC-5C79C6896A1E}" dt="2024-12-03T17:53:30.549" v="25" actId="1076"/>
          <ac:cxnSpMkLst>
            <pc:docMk/>
            <pc:sldMk cId="65018748" sldId="281"/>
            <ac:cxnSpMk id="46" creationId="{BCE1F1C3-F107-33DD-2D74-A8813CA5BCD8}"/>
          </ac:cxnSpMkLst>
        </pc:cxnChg>
        <pc:cxnChg chg="mod">
          <ac:chgData name="Aaron Huinink" userId="2fca7821-39a1-4a80-ac45-582114a23c79" providerId="ADAL" clId="{8A92E96E-7788-4BA8-B3FC-5C79C6896A1E}" dt="2024-12-03T17:53:30.549" v="25" actId="1076"/>
          <ac:cxnSpMkLst>
            <pc:docMk/>
            <pc:sldMk cId="65018748" sldId="281"/>
            <ac:cxnSpMk id="48" creationId="{268CDE2C-D91E-0FB7-4CAE-27A130AFE854}"/>
          </ac:cxnSpMkLst>
        </pc:cxnChg>
        <pc:cxnChg chg="mod">
          <ac:chgData name="Aaron Huinink" userId="2fca7821-39a1-4a80-ac45-582114a23c79" providerId="ADAL" clId="{8A92E96E-7788-4BA8-B3FC-5C79C6896A1E}" dt="2024-12-03T17:53:30.549" v="25" actId="1076"/>
          <ac:cxnSpMkLst>
            <pc:docMk/>
            <pc:sldMk cId="65018748" sldId="281"/>
            <ac:cxnSpMk id="52" creationId="{8FA610AF-1D5E-2C81-A8FD-508E69F353BE}"/>
          </ac:cxnSpMkLst>
        </pc:cxnChg>
        <pc:cxnChg chg="mod">
          <ac:chgData name="Aaron Huinink" userId="2fca7821-39a1-4a80-ac45-582114a23c79" providerId="ADAL" clId="{8A92E96E-7788-4BA8-B3FC-5C79C6896A1E}" dt="2024-12-03T17:53:30.549" v="25" actId="1076"/>
          <ac:cxnSpMkLst>
            <pc:docMk/>
            <pc:sldMk cId="65018748" sldId="281"/>
            <ac:cxnSpMk id="57" creationId="{7B71C530-A260-EBA9-0B71-0CB8557571EC}"/>
          </ac:cxnSpMkLst>
        </pc:cxnChg>
        <pc:cxnChg chg="mod">
          <ac:chgData name="Aaron Huinink" userId="2fca7821-39a1-4a80-ac45-582114a23c79" providerId="ADAL" clId="{8A92E96E-7788-4BA8-B3FC-5C79C6896A1E}" dt="2024-12-03T17:53:30.549" v="25" actId="1076"/>
          <ac:cxnSpMkLst>
            <pc:docMk/>
            <pc:sldMk cId="65018748" sldId="281"/>
            <ac:cxnSpMk id="59" creationId="{FF2C0BDF-479C-105D-0D9E-7A6D431FB238}"/>
          </ac:cxnSpMkLst>
        </pc:cxnChg>
        <pc:cxnChg chg="mod">
          <ac:chgData name="Aaron Huinink" userId="2fca7821-39a1-4a80-ac45-582114a23c79" providerId="ADAL" clId="{8A92E96E-7788-4BA8-B3FC-5C79C6896A1E}" dt="2024-12-03T17:53:30.549" v="25" actId="1076"/>
          <ac:cxnSpMkLst>
            <pc:docMk/>
            <pc:sldMk cId="65018748" sldId="281"/>
            <ac:cxnSpMk id="61" creationId="{6738DD07-762C-CA6D-75E7-F20AE65F8F1F}"/>
          </ac:cxnSpMkLst>
        </pc:cxnChg>
        <pc:cxnChg chg="mod">
          <ac:chgData name="Aaron Huinink" userId="2fca7821-39a1-4a80-ac45-582114a23c79" providerId="ADAL" clId="{8A92E96E-7788-4BA8-B3FC-5C79C6896A1E}" dt="2024-12-03T17:53:30.549" v="25" actId="1076"/>
          <ac:cxnSpMkLst>
            <pc:docMk/>
            <pc:sldMk cId="65018748" sldId="281"/>
            <ac:cxnSpMk id="66" creationId="{E204366C-62B8-F285-B75B-FE92177E8AFC}"/>
          </ac:cxnSpMkLst>
        </pc:cxnChg>
        <pc:cxnChg chg="mod">
          <ac:chgData name="Aaron Huinink" userId="2fca7821-39a1-4a80-ac45-582114a23c79" providerId="ADAL" clId="{8A92E96E-7788-4BA8-B3FC-5C79C6896A1E}" dt="2024-12-03T17:53:30.549" v="25" actId="1076"/>
          <ac:cxnSpMkLst>
            <pc:docMk/>
            <pc:sldMk cId="65018748" sldId="281"/>
            <ac:cxnSpMk id="70" creationId="{7B0A3EE8-F8C4-FF81-EB9B-13C377E82EED}"/>
          </ac:cxnSpMkLst>
        </pc:cxnChg>
      </pc:sldChg>
      <pc:sldChg chg="modSp mod">
        <pc:chgData name="Aaron Huinink" userId="2fca7821-39a1-4a80-ac45-582114a23c79" providerId="ADAL" clId="{8A92E96E-7788-4BA8-B3FC-5C79C6896A1E}" dt="2024-12-04T18:09:43.105" v="65" actId="20577"/>
        <pc:sldMkLst>
          <pc:docMk/>
          <pc:sldMk cId="1327309358" sldId="326"/>
        </pc:sldMkLst>
        <pc:spChg chg="mod">
          <ac:chgData name="Aaron Huinink" userId="2fca7821-39a1-4a80-ac45-582114a23c79" providerId="ADAL" clId="{8A92E96E-7788-4BA8-B3FC-5C79C6896A1E}" dt="2024-12-03T17:53:00.463" v="16" actId="1076"/>
          <ac:spMkLst>
            <pc:docMk/>
            <pc:sldMk cId="1327309358" sldId="326"/>
            <ac:spMk id="2" creationId="{B4482E0F-E41E-A64D-6062-3ECFDEFF3DA2}"/>
          </ac:spMkLst>
        </pc:spChg>
        <pc:spChg chg="mod">
          <ac:chgData name="Aaron Huinink" userId="2fca7821-39a1-4a80-ac45-582114a23c79" providerId="ADAL" clId="{8A92E96E-7788-4BA8-B3FC-5C79C6896A1E}" dt="2024-12-04T18:09:43.105" v="65" actId="20577"/>
          <ac:spMkLst>
            <pc:docMk/>
            <pc:sldMk cId="1327309358" sldId="326"/>
            <ac:spMk id="10" creationId="{35FE55FE-27A4-6954-204F-6560733130D8}"/>
          </ac:spMkLst>
        </pc:spChg>
      </pc:sldChg>
      <pc:sldChg chg="modSp mod">
        <pc:chgData name="Aaron Huinink" userId="2fca7821-39a1-4a80-ac45-582114a23c79" providerId="ADAL" clId="{8A92E96E-7788-4BA8-B3FC-5C79C6896A1E}" dt="2024-12-13T16:55:50.954" v="112" actId="27636"/>
        <pc:sldMkLst>
          <pc:docMk/>
          <pc:sldMk cId="3881414850" sldId="328"/>
        </pc:sldMkLst>
        <pc:spChg chg="mod">
          <ac:chgData name="Aaron Huinink" userId="2fca7821-39a1-4a80-ac45-582114a23c79" providerId="ADAL" clId="{8A92E96E-7788-4BA8-B3FC-5C79C6896A1E}" dt="2024-12-13T16:55:50.954" v="112" actId="27636"/>
          <ac:spMkLst>
            <pc:docMk/>
            <pc:sldMk cId="3881414850" sldId="328"/>
            <ac:spMk id="3" creationId="{899698AF-B537-4E29-9860-A1C2D2030F8B}"/>
          </ac:spMkLst>
        </pc:spChg>
      </pc:sldChg>
    </pc:docChg>
  </pc:docChgLst>
  <pc:docChgLst>
    <pc:chgData name="Tella Osler" userId="S::c0373310@camosun.ca::337b1e95-9cfe-4d37-94ff-5e8a5e2ed006" providerId="AD" clId="Web-{1BCC4C6C-4C10-2516-297D-7EF44A59C5E7}"/>
    <pc:docChg chg="modSld">
      <pc:chgData name="Tella Osler" userId="S::c0373310@camosun.ca::337b1e95-9cfe-4d37-94ff-5e8a5e2ed006" providerId="AD" clId="Web-{1BCC4C6C-4C10-2516-297D-7EF44A59C5E7}" dt="2024-12-05T21:02:53.272" v="9"/>
      <pc:docMkLst>
        <pc:docMk/>
      </pc:docMkLst>
      <pc:sldChg chg="addSp delSp modSp mod setBg">
        <pc:chgData name="Tella Osler" userId="S::c0373310@camosun.ca::337b1e95-9cfe-4d37-94ff-5e8a5e2ed006" providerId="AD" clId="Web-{1BCC4C6C-4C10-2516-297D-7EF44A59C5E7}" dt="2024-12-05T21:02:53.272" v="9"/>
        <pc:sldMkLst>
          <pc:docMk/>
          <pc:sldMk cId="2893931758" sldId="261"/>
        </pc:sldMkLst>
        <pc:spChg chg="add del mod">
          <ac:chgData name="Tella Osler" userId="S::c0373310@camosun.ca::337b1e95-9cfe-4d37-94ff-5e8a5e2ed006" providerId="AD" clId="Web-{1BCC4C6C-4C10-2516-297D-7EF44A59C5E7}" dt="2024-12-05T21:02:52.303" v="8" actId="20577"/>
          <ac:spMkLst>
            <pc:docMk/>
            <pc:sldMk cId="2893931758" sldId="261"/>
            <ac:spMk id="2" creationId="{9713F213-C7DA-A738-C893-421014EF9760}"/>
          </ac:spMkLst>
        </pc:spChg>
        <pc:picChg chg="add del">
          <ac:chgData name="Tella Osler" userId="S::c0373310@camosun.ca::337b1e95-9cfe-4d37-94ff-5e8a5e2ed006" providerId="AD" clId="Web-{1BCC4C6C-4C10-2516-297D-7EF44A59C5E7}" dt="2024-12-05T20:58:19.659" v="3"/>
          <ac:picMkLst>
            <pc:docMk/>
            <pc:sldMk cId="2893931758" sldId="261"/>
            <ac:picMk id="6" creationId="{F4F39C41-A516-FED8-EE9C-FADF315DD1EC}"/>
          </ac:picMkLst>
        </pc:picChg>
        <pc:picChg chg="mod">
          <ac:chgData name="Tella Osler" userId="S::c0373310@camosun.ca::337b1e95-9cfe-4d37-94ff-5e8a5e2ed006" providerId="AD" clId="Web-{1BCC4C6C-4C10-2516-297D-7EF44A59C5E7}" dt="2024-12-05T20:57:33.596" v="1" actId="1076"/>
          <ac:picMkLst>
            <pc:docMk/>
            <pc:sldMk cId="2893931758" sldId="261"/>
            <ac:picMk id="16" creationId="{8E4D1D18-4B65-1652-0601-BFB52079F5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001B3-61E8-4C57-AA8B-118D1F6A1E8F}" type="datetimeFigureOut">
              <a:rPr lang="en-CA" smtClean="0"/>
              <a:t>2024-12-13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AE829-5EF1-43FB-AA48-A64FF2BBBEDE}" type="slidenum">
              <a:rPr lang="en-CA" smtClean="0"/>
              <a:t>‹#›</a:t>
            </a:fld>
            <a:endParaRPr lang="en-CA"/>
          </a:p>
        </p:txBody>
      </p:sp>
    </p:spTree>
    <p:extLst>
      <p:ext uri="{BB962C8B-B14F-4D97-AF65-F5344CB8AC3E}">
        <p14:creationId xmlns:p14="http://schemas.microsoft.com/office/powerpoint/2010/main" val="3844982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hasingsummits.com/hike-in-jean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Land ACK placeholder</a:t>
            </a:r>
          </a:p>
        </p:txBody>
      </p:sp>
      <p:sp>
        <p:nvSpPr>
          <p:cNvPr id="4" name="Slide Number Placeholder 3"/>
          <p:cNvSpPr>
            <a:spLocks noGrp="1"/>
          </p:cNvSpPr>
          <p:nvPr>
            <p:ph type="sldNum" sz="quarter" idx="5"/>
          </p:nvPr>
        </p:nvSpPr>
        <p:spPr/>
        <p:txBody>
          <a:bodyPr/>
          <a:lstStyle/>
          <a:p>
            <a:fld id="{BAAAE829-5EF1-43FB-AA48-A64FF2BBBEDE}" type="slidenum">
              <a:rPr lang="en-CA" smtClean="0"/>
              <a:t>1</a:t>
            </a:fld>
            <a:endParaRPr lang="en-CA"/>
          </a:p>
        </p:txBody>
      </p:sp>
    </p:spTree>
    <p:extLst>
      <p:ext uri="{BB962C8B-B14F-4D97-AF65-F5344CB8AC3E}">
        <p14:creationId xmlns:p14="http://schemas.microsoft.com/office/powerpoint/2010/main" val="1332450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00CF3-E6AC-46C1-174D-D8ABB4CC22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C5F86-624B-4B97-DC9D-F26EC46A14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462734-B300-9F02-6248-A83AA19FAE76}"/>
              </a:ext>
            </a:extLst>
          </p:cNvPr>
          <p:cNvSpPr>
            <a:spLocks noGrp="1"/>
          </p:cNvSpPr>
          <p:nvPr>
            <p:ph type="body" idx="1"/>
          </p:nvPr>
        </p:nvSpPr>
        <p:spPr/>
        <p:txBody>
          <a:bodyPr/>
          <a:lstStyle/>
          <a:p>
            <a:endParaRPr lang="en-US"/>
          </a:p>
          <a:p>
            <a:r>
              <a:rPr lang="en-US"/>
              <a:t>This is </a:t>
            </a:r>
            <a:r>
              <a:rPr lang="en-US" err="1"/>
              <a:t>FloraNet</a:t>
            </a:r>
            <a:r>
              <a:rPr lang="en-US"/>
              <a:t>, a user-friendly, installed network that people can access with their smart-phones. The user doesn’t need additional hardware or to download an application, just connect to a node and begin messaging via their phone’s web-browser. </a:t>
            </a:r>
          </a:p>
          <a:p>
            <a:r>
              <a:rPr lang="en-US" sz="1200" kern="1200">
                <a:effectLst/>
                <a:latin typeface="+mn-lt"/>
                <a:ea typeface="+mn-ea"/>
                <a:cs typeface="+mn-cs"/>
              </a:rPr>
              <a:t> </a:t>
            </a:r>
          </a:p>
          <a:p>
            <a:r>
              <a:rPr lang="en-US" sz="1200" kern="1200">
                <a:effectLst/>
                <a:latin typeface="+mn-lt"/>
                <a:ea typeface="+mn-ea"/>
                <a:cs typeface="+mn-cs"/>
              </a:rPr>
              <a:t>This network is geared towards installation on established trails, or recreation sites such as ski hills. This network </a:t>
            </a:r>
            <a:r>
              <a:rPr lang="en-CA" sz="1200" kern="1200">
                <a:effectLst/>
                <a:latin typeface="+mn-lt"/>
                <a:ea typeface="+mn-ea"/>
                <a:cs typeface="+mn-cs"/>
              </a:rPr>
              <a:t>caters to all, but especially </a:t>
            </a:r>
            <a:r>
              <a:rPr lang="en-CA" sz="1800" kern="100">
                <a:effectLst/>
                <a:latin typeface="Calibri" panose="020F0502020204030204" pitchFamily="34" charset="0"/>
                <a:ea typeface="Calibri" panose="020F0502020204030204" pitchFamily="34" charset="0"/>
                <a:cs typeface="Times New Roman" panose="02020603050405020304" pitchFamily="18" charset="0"/>
              </a:rPr>
              <a:t>recreators who aren’t going to spend money on expensive satellite subscription devices (uncle Denim) when they’re out in the back country for a few days a year. These are casual recreators that will not have a communication device on them, and that cost can be taken on by the trail/outdoors clubs, or ski resorts. This cost being transferred to the a group or business would allow for people who’d otherwise have no means of communication in an emergency, the ability to call for help. This could all happen for the price of 1 </a:t>
            </a:r>
            <a:r>
              <a:rPr lang="en-CA" sz="1800" kern="100" err="1">
                <a:effectLst/>
                <a:latin typeface="Calibri" panose="020F0502020204030204" pitchFamily="34" charset="0"/>
                <a:ea typeface="Calibri" panose="020F0502020204030204" pitchFamily="34" charset="0"/>
                <a:cs typeface="Times New Roman" panose="02020603050405020304" pitchFamily="18" charset="0"/>
              </a:rPr>
              <a:t>garmin</a:t>
            </a:r>
            <a:r>
              <a:rPr lang="en-CA" sz="1800" kern="100">
                <a:effectLst/>
                <a:latin typeface="Calibri" panose="020F0502020204030204" pitchFamily="34" charset="0"/>
                <a:ea typeface="Calibri" panose="020F0502020204030204" pitchFamily="34" charset="0"/>
                <a:cs typeface="Times New Roman" panose="02020603050405020304" pitchFamily="18" charset="0"/>
              </a:rPr>
              <a:t> </a:t>
            </a:r>
            <a:r>
              <a:rPr lang="en-CA" sz="1800" kern="100" err="1">
                <a:effectLst/>
                <a:latin typeface="Calibri" panose="020F0502020204030204" pitchFamily="34" charset="0"/>
                <a:ea typeface="Calibri" panose="020F0502020204030204" pitchFamily="34" charset="0"/>
                <a:cs typeface="Times New Roman" panose="02020603050405020304" pitchFamily="18" charset="0"/>
              </a:rPr>
              <a:t>inreach</a:t>
            </a:r>
            <a:r>
              <a:rPr lang="en-CA" sz="1800" kern="100">
                <a:effectLst/>
                <a:latin typeface="Calibri" panose="020F0502020204030204" pitchFamily="34" charset="0"/>
                <a:ea typeface="Calibri" panose="020F0502020204030204" pitchFamily="34" charset="0"/>
                <a:cs typeface="Times New Roman" panose="02020603050405020304" pitchFamily="18" charset="0"/>
              </a:rPr>
              <a:t> which serves only 1 group. This would be a network serving all recreators on the trail, they only require the smartphone in their pocket. </a:t>
            </a:r>
          </a:p>
          <a:p>
            <a:endParaRPr lang="en-CA"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CA" sz="1800" kern="100">
                <a:effectLst/>
                <a:latin typeface="Calibri" panose="020F0502020204030204" pitchFamily="34" charset="0"/>
                <a:ea typeface="Calibri" panose="020F0502020204030204" pitchFamily="34" charset="0"/>
                <a:cs typeface="Times New Roman" panose="02020603050405020304" pitchFamily="18" charset="0"/>
              </a:rPr>
              <a:t>So how would someone use this network?</a:t>
            </a:r>
          </a:p>
          <a:p>
            <a:r>
              <a:rPr lang="en-CA" sz="1800" kern="100">
                <a:effectLst/>
                <a:latin typeface="Calibri" panose="020F0502020204030204" pitchFamily="34" charset="0"/>
                <a:ea typeface="Calibri" panose="020F0502020204030204" pitchFamily="34" charset="0"/>
                <a:cs typeface="Times New Roman" panose="02020603050405020304" pitchFamily="18" charset="0"/>
              </a:rPr>
              <a:t>The key is in the simplicity. The user can connect to a </a:t>
            </a:r>
            <a:r>
              <a:rPr lang="en-CA" sz="1800" kern="100" err="1">
                <a:effectLst/>
                <a:latin typeface="Calibri" panose="020F0502020204030204" pitchFamily="34" charset="0"/>
                <a:ea typeface="Calibri" panose="020F0502020204030204" pitchFamily="34" charset="0"/>
                <a:cs typeface="Times New Roman" panose="02020603050405020304" pitchFamily="18" charset="0"/>
              </a:rPr>
              <a:t>wifi</a:t>
            </a:r>
            <a:r>
              <a:rPr lang="en-CA" sz="1800" kern="100">
                <a:effectLst/>
                <a:latin typeface="Calibri" panose="020F0502020204030204" pitchFamily="34" charset="0"/>
                <a:ea typeface="Calibri" panose="020F0502020204030204" pitchFamily="34" charset="0"/>
                <a:cs typeface="Times New Roman" panose="02020603050405020304" pitchFamily="18" charset="0"/>
              </a:rPr>
              <a:t> access point as you do many times throughout the day. </a:t>
            </a:r>
          </a:p>
          <a:p>
            <a:r>
              <a:rPr lang="en-CA" sz="1800" kern="100">
                <a:effectLst/>
                <a:latin typeface="Calibri" panose="020F0502020204030204" pitchFamily="34" charset="0"/>
                <a:ea typeface="Calibri" panose="020F0502020204030204" pitchFamily="34" charset="0"/>
                <a:cs typeface="Times New Roman" panose="02020603050405020304" pitchFamily="18" charset="0"/>
              </a:rPr>
              <a:t>Scan a QR code, and arrive at the web app on their phone’s browser and start using the public chat.</a:t>
            </a:r>
          </a:p>
          <a:p>
            <a:r>
              <a:rPr lang="en-CA" sz="1800" kern="100">
                <a:effectLst/>
                <a:latin typeface="Calibri" panose="020F0502020204030204" pitchFamily="34" charset="0"/>
                <a:ea typeface="Calibri" panose="020F0502020204030204" pitchFamily="34" charset="0"/>
                <a:cs typeface="Times New Roman" panose="02020603050405020304" pitchFamily="18" charset="0"/>
              </a:rPr>
              <a:t>The user types their message into the chat and presses send. The message is then bundled as a packet of data and transmitted through the network by LoRa radio (think texting walkie-talkie).</a:t>
            </a:r>
          </a:p>
          <a:p>
            <a:endParaRPr lang="en-CA"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61878235-6174-9052-009A-5B26DE280E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6B28-9C34-47AB-8C87-C17A5AFCE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57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diving into things too deep we wanted to prove the feasibility of our project. We set out to the </a:t>
            </a:r>
            <a:r>
              <a:rPr lang="en-US" err="1"/>
              <a:t>Kludahk</a:t>
            </a:r>
            <a:r>
              <a:rPr lang="en-US"/>
              <a:t> with some cheap handheld LoRa modules and to our surprise were able to transmit and receive messages upwards of a kilometer through the dense forest.</a:t>
            </a:r>
          </a:p>
          <a:p>
            <a:endParaRPr lang="en-US"/>
          </a:p>
          <a:p>
            <a:r>
              <a:rPr lang="en-US"/>
              <a:t>The trail was scattered with gorgeous avalanche </a:t>
            </a:r>
            <a:r>
              <a:rPr lang="en-US" err="1"/>
              <a:t>lillies</a:t>
            </a:r>
            <a:r>
              <a:rPr lang="en-US"/>
              <a:t> at that time of year which inspired the name of our project: </a:t>
            </a:r>
            <a:r>
              <a:rPr lang="en-US" err="1"/>
              <a:t>FloRa</a:t>
            </a:r>
            <a:r>
              <a:rPr lang="en-US"/>
              <a:t> Communications</a:t>
            </a:r>
          </a:p>
        </p:txBody>
      </p:sp>
      <p:sp>
        <p:nvSpPr>
          <p:cNvPr id="4" name="Slide Number Placeholder 3"/>
          <p:cNvSpPr>
            <a:spLocks noGrp="1"/>
          </p:cNvSpPr>
          <p:nvPr>
            <p:ph type="sldNum" sz="quarter" idx="5"/>
          </p:nvPr>
        </p:nvSpPr>
        <p:spPr/>
        <p:txBody>
          <a:bodyPr/>
          <a:lstStyle/>
          <a:p>
            <a:fld id="{BAAAE829-5EF1-43FB-AA48-A64FF2BBBEDE}" type="slidenum">
              <a:rPr lang="en-CA" smtClean="0"/>
              <a:t>11</a:t>
            </a:fld>
            <a:endParaRPr lang="en-CA"/>
          </a:p>
        </p:txBody>
      </p:sp>
    </p:spTree>
    <p:extLst>
      <p:ext uri="{BB962C8B-B14F-4D97-AF65-F5344CB8AC3E}">
        <p14:creationId xmlns:p14="http://schemas.microsoft.com/office/powerpoint/2010/main" val="4068567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FloraNet</a:t>
            </a:r>
            <a:r>
              <a:rPr lang="en-US"/>
              <a:t> is comprised of Petal Radios, these serve as the nodes that transmit and receive messages throughout the network. We’ve written custom firmware for the petals that handles tasks such as power management, the messaging protocol, and serving the web application. Finally, this all needs a user-interface, and we’ve designed an intuitive web-application to handle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6B28-9C34-47AB-8C87-C17A5AFCE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15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We received our PCB’s on Tuesday October 22</a:t>
            </a:r>
            <a:r>
              <a:rPr lang="en-US" baseline="30000"/>
              <a:t>nd</a:t>
            </a:r>
            <a:r>
              <a:rPr lang="en-US"/>
              <a:t>  and successfully assembled two complete boards on </a:t>
            </a:r>
            <a:r>
              <a:rPr lang="en-US" err="1"/>
              <a:t>saturday</a:t>
            </a:r>
            <a:r>
              <a:rPr lang="en-US"/>
              <a:t> October 26t</a:t>
            </a:r>
            <a:r>
              <a:rPr lang="en-US" baseline="30000"/>
              <a:t>h</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6B28-9C34-47AB-8C87-C17A5AFCE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32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1D08B-8FEE-5EB1-6281-EEB8233DD6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B2314-90AF-3725-E235-C09AF8FFDC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3A8EB-9956-B8BA-75C3-39CCEFDA55CE}"/>
              </a:ext>
            </a:extLst>
          </p:cNvPr>
          <p:cNvSpPr>
            <a:spLocks noGrp="1"/>
          </p:cNvSpPr>
          <p:nvPr>
            <p:ph type="body" idx="1"/>
          </p:nvPr>
        </p:nvSpPr>
        <p:spPr/>
        <p:txBody>
          <a:bodyPr/>
          <a:lstStyle/>
          <a:p>
            <a:r>
              <a:rPr lang="en-US"/>
              <a:t>Before diving into things too deep we wanted to prove the feasibility of our project. We set out to the </a:t>
            </a:r>
            <a:r>
              <a:rPr lang="en-US" err="1"/>
              <a:t>Kludahk</a:t>
            </a:r>
            <a:r>
              <a:rPr lang="en-US"/>
              <a:t> with some cheap handheld LoRa modules and to our surprise were able to transmit and receive messages upwards of a kilometer through the dense forest.</a:t>
            </a:r>
          </a:p>
          <a:p>
            <a:endParaRPr lang="en-US"/>
          </a:p>
          <a:p>
            <a:r>
              <a:rPr lang="en-US"/>
              <a:t>The trail was scattered with gorgeous avalanche </a:t>
            </a:r>
            <a:r>
              <a:rPr lang="en-US" err="1"/>
              <a:t>lillies</a:t>
            </a:r>
            <a:r>
              <a:rPr lang="en-US"/>
              <a:t> at that time of year which </a:t>
            </a:r>
            <a:r>
              <a:rPr lang="en-US" err="1"/>
              <a:t>inspred</a:t>
            </a:r>
            <a:r>
              <a:rPr lang="en-US"/>
              <a:t> the name of our project: </a:t>
            </a:r>
            <a:r>
              <a:rPr lang="en-US" err="1"/>
              <a:t>FloRa</a:t>
            </a:r>
            <a:r>
              <a:rPr lang="en-US"/>
              <a:t> Communications</a:t>
            </a:r>
          </a:p>
        </p:txBody>
      </p:sp>
      <p:sp>
        <p:nvSpPr>
          <p:cNvPr id="4" name="Slide Number Placeholder 3">
            <a:extLst>
              <a:ext uri="{FF2B5EF4-FFF2-40B4-BE49-F238E27FC236}">
                <a16:creationId xmlns:a16="http://schemas.microsoft.com/office/drawing/2014/main" id="{C5AFA36A-F225-ED87-5A41-531B7CA9950F}"/>
              </a:ext>
            </a:extLst>
          </p:cNvPr>
          <p:cNvSpPr>
            <a:spLocks noGrp="1"/>
          </p:cNvSpPr>
          <p:nvPr>
            <p:ph type="sldNum" sz="quarter" idx="5"/>
          </p:nvPr>
        </p:nvSpPr>
        <p:spPr/>
        <p:txBody>
          <a:bodyPr/>
          <a:lstStyle/>
          <a:p>
            <a:fld id="{BAAAE829-5EF1-43FB-AA48-A64FF2BBBEDE}" type="slidenum">
              <a:rPr lang="en-CA" smtClean="0"/>
              <a:t>14</a:t>
            </a:fld>
            <a:endParaRPr lang="en-CA"/>
          </a:p>
        </p:txBody>
      </p:sp>
    </p:spTree>
    <p:extLst>
      <p:ext uri="{BB962C8B-B14F-4D97-AF65-F5344CB8AC3E}">
        <p14:creationId xmlns:p14="http://schemas.microsoft.com/office/powerpoint/2010/main" val="2177821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Slide per pic</a:t>
            </a:r>
          </a:p>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6B28-9C34-47AB-8C87-C17A5AFCE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461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6B28-9C34-47AB-8C87-C17A5AFCE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856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Aaron</a:t>
            </a:r>
          </a:p>
          <a:p>
            <a:pPr marL="171450" indent="-171450">
              <a:buFontTx/>
              <a:buChar char="-"/>
            </a:pPr>
            <a:r>
              <a:rPr lang="en-US"/>
              <a:t>Board is quite large, but this is because we included a lot of redundancies in the board so we know it’s reliable.</a:t>
            </a:r>
          </a:p>
          <a:p>
            <a:pPr marL="171450" indent="-171450">
              <a:buFontTx/>
              <a:buChar char="-"/>
            </a:pPr>
            <a:r>
              <a:rPr lang="en-US"/>
              <a:t>We included two power supplies. Primary power supply is cheap, efficient, and has a low voltage disconnect, which is important for battery powered devices. We designed the low voltage disconnect to work with 6 and 12 volt lithium and 12v lead acid batteries which are selected by placing jumpers on these two pin headers. Sounds perfect, right? The catch was that we needed to design the switching circuitry around the power supply, introducing a lot of opportunity for errors in the design and building stages. A faulty power supply would render the entire batch of prototypes useless, so we also included a backup. The back up supply is a pre-fabricated module that is basically plug and play. Having both of these options means we should be able to reliably use the board to test our software.</a:t>
            </a:r>
          </a:p>
          <a:p>
            <a:pPr marL="171450" indent="-171450">
              <a:buFontTx/>
              <a:buChar char="-"/>
            </a:pPr>
            <a:r>
              <a:rPr lang="en-US"/>
              <a:t>The next part is the SD card. This holds our web app files that are much too large to fit on the microprocessor’s internal memory</a:t>
            </a:r>
          </a:p>
          <a:p>
            <a:pPr marL="171450" indent="-171450">
              <a:buFontTx/>
              <a:buChar char="-"/>
            </a:pPr>
            <a:r>
              <a:rPr lang="en-US"/>
              <a:t>And speaking of the processor, here it is. We used an esp32 s3 mini module with a built in </a:t>
            </a:r>
            <a:r>
              <a:rPr lang="en-US" err="1"/>
              <a:t>wifi</a:t>
            </a:r>
            <a:r>
              <a:rPr lang="en-US"/>
              <a:t> antenna.</a:t>
            </a:r>
          </a:p>
          <a:p>
            <a:pPr marL="171450" indent="-171450">
              <a:buFontTx/>
              <a:buChar char="-"/>
            </a:pPr>
            <a:r>
              <a:rPr lang="en-US"/>
              <a:t>Just like the power supplies, we wanted redundancy in our processor circuit as well. We broke out the unused </a:t>
            </a:r>
            <a:r>
              <a:rPr lang="en-US" err="1"/>
              <a:t>gpio</a:t>
            </a:r>
            <a:r>
              <a:rPr lang="en-US"/>
              <a:t> pins and the SPI bus to headers so we could use or test them later if needed.</a:t>
            </a:r>
          </a:p>
          <a:p>
            <a:pPr marL="171450" indent="-171450">
              <a:buFontTx/>
              <a:buChar char="-"/>
            </a:pPr>
            <a:r>
              <a:rPr lang="en-US"/>
              <a:t>We also included connections both to the chip’s </a:t>
            </a:r>
            <a:r>
              <a:rPr lang="en-US" err="1"/>
              <a:t>usb</a:t>
            </a:r>
            <a:r>
              <a:rPr lang="en-US"/>
              <a:t> and serial pins so we could program the chip through either method if one wasn’t working correctly.</a:t>
            </a:r>
          </a:p>
          <a:p>
            <a:pPr marL="171450" indent="-171450">
              <a:buFontTx/>
              <a:buChar char="-"/>
            </a:pPr>
            <a:r>
              <a:rPr lang="en-US"/>
              <a:t>The board also includes 3 buttons. The boot and reset button are necessary for the microprocessor, but we also included a </a:t>
            </a:r>
            <a:r>
              <a:rPr lang="en-US" err="1"/>
              <a:t>wifi</a:t>
            </a:r>
            <a:r>
              <a:rPr lang="en-US"/>
              <a:t> activation button that users will press to activate the </a:t>
            </a:r>
            <a:r>
              <a:rPr lang="en-US" err="1"/>
              <a:t>wifi</a:t>
            </a:r>
            <a:r>
              <a:rPr lang="en-US"/>
              <a:t> access point. In case the board mounted button is not accessible because of the device’s enclosure, we added a terminal block that can be wired to an external button if that is more accessible for the users.</a:t>
            </a:r>
          </a:p>
          <a:p>
            <a:pPr marL="171450" indent="-171450">
              <a:buFontTx/>
              <a:buChar char="-"/>
            </a:pPr>
            <a:r>
              <a:rPr lang="en-US"/>
              <a:t>We put the lora module in the bottom corner, as far away from the </a:t>
            </a:r>
            <a:r>
              <a:rPr lang="en-US" err="1"/>
              <a:t>wifi</a:t>
            </a:r>
            <a:r>
              <a:rPr lang="en-US"/>
              <a:t> antenna and the analog power circuitry, and it was given its own communication bus with the processor. </a:t>
            </a:r>
          </a:p>
          <a:p>
            <a:pPr marL="171450" indent="-171450">
              <a:buFontTx/>
              <a:buChar char="-"/>
            </a:pPr>
            <a:r>
              <a:rPr lang="en-US"/>
              <a:t>Finally, we included an RGB led that will be used to indicate the device status to the user. We’ll set it to flash different </a:t>
            </a:r>
            <a:r>
              <a:rPr lang="en-US" err="1"/>
              <a:t>colours</a:t>
            </a:r>
            <a:r>
              <a:rPr lang="en-US"/>
              <a:t> depending on the status of the device.</a:t>
            </a:r>
          </a:p>
          <a:p>
            <a:pPr marL="171450" indent="-171450">
              <a:buFontTx/>
              <a:buChar char="-"/>
            </a:pPr>
            <a:r>
              <a:rPr lang="en-US"/>
              <a:t>Petal v0.0 is our first prototype, and it will give us a reliable testing ground to develop software with.</a:t>
            </a:r>
          </a:p>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6B28-9C34-47AB-8C87-C17A5AFCE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0919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98885-455E-4E21-B02C-26DC0B425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87290-2E41-9ED3-00E8-B6AAEDA4E7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2CA74-FDA3-4474-3125-587994D069E3}"/>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2D002DBE-163D-4ABB-B810-0F797392EE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6B28-9C34-47AB-8C87-C17A5AFCE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472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7C0E7-B12B-07B5-3BD5-3D87E3766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664A60-47D9-DF9F-1C5A-74D965C739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BABE7-C3FC-E35C-2640-4927065C6F6F}"/>
              </a:ext>
            </a:extLst>
          </p:cNvPr>
          <p:cNvSpPr>
            <a:spLocks noGrp="1"/>
          </p:cNvSpPr>
          <p:nvPr>
            <p:ph type="body" idx="1"/>
          </p:nvPr>
        </p:nvSpPr>
        <p:spPr/>
        <p:txBody>
          <a:bodyPr/>
          <a:lstStyle/>
          <a:p>
            <a:r>
              <a:rPr lang="en-US"/>
              <a:t>3 main tasks: </a:t>
            </a:r>
          </a:p>
          <a:p>
            <a:endParaRPr lang="en-US"/>
          </a:p>
          <a:p>
            <a:r>
              <a:rPr lang="en-US"/>
              <a:t>1. Create a </a:t>
            </a:r>
            <a:r>
              <a:rPr lang="en-US" err="1"/>
              <a:t>wifi</a:t>
            </a:r>
            <a:r>
              <a:rPr lang="en-US"/>
              <a:t> access point </a:t>
            </a:r>
          </a:p>
          <a:p>
            <a:r>
              <a:rPr lang="en-US"/>
              <a:t>2. Send and Receive LoRa radio messages </a:t>
            </a:r>
          </a:p>
          <a:p>
            <a:r>
              <a:rPr lang="en-US"/>
              <a:t>3. This is designed to be an off-grid network and as such, conserving battery power and maximizing power efficiency is an essential task</a:t>
            </a:r>
          </a:p>
        </p:txBody>
      </p:sp>
      <p:sp>
        <p:nvSpPr>
          <p:cNvPr id="4" name="Slide Number Placeholder 3">
            <a:extLst>
              <a:ext uri="{FF2B5EF4-FFF2-40B4-BE49-F238E27FC236}">
                <a16:creationId xmlns:a16="http://schemas.microsoft.com/office/drawing/2014/main" id="{B882EE95-CC5E-957E-4DBC-F0F40654DD9D}"/>
              </a:ext>
            </a:extLst>
          </p:cNvPr>
          <p:cNvSpPr>
            <a:spLocks noGrp="1"/>
          </p:cNvSpPr>
          <p:nvPr>
            <p:ph type="sldNum" sz="quarter" idx="5"/>
          </p:nvPr>
        </p:nvSpPr>
        <p:spPr/>
        <p:txBody>
          <a:bodyPr/>
          <a:lstStyle/>
          <a:p>
            <a:fld id="{BAAAE829-5EF1-43FB-AA48-A64FF2BBBEDE}" type="slidenum">
              <a:rPr lang="en-CA" smtClean="0"/>
              <a:t>23</a:t>
            </a:fld>
            <a:endParaRPr lang="en-CA"/>
          </a:p>
        </p:txBody>
      </p:sp>
    </p:spTree>
    <p:extLst>
      <p:ext uri="{BB962C8B-B14F-4D97-AF65-F5344CB8AC3E}">
        <p14:creationId xmlns:p14="http://schemas.microsoft.com/office/powerpoint/2010/main" val="3926054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AD91C-B8CB-AF8C-82C9-3E87442660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7A483-96FC-4A67-9429-0078857BA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4349C5-B531-DEC4-E00A-A9A63EFF60B9}"/>
              </a:ext>
            </a:extLst>
          </p:cNvPr>
          <p:cNvSpPr>
            <a:spLocks noGrp="1"/>
          </p:cNvSpPr>
          <p:nvPr>
            <p:ph type="body" idx="1"/>
          </p:nvPr>
        </p:nvSpPr>
        <p:spPr/>
        <p:txBody>
          <a:bodyPr/>
          <a:lstStyle/>
          <a:p>
            <a:r>
              <a:rPr lang="en-US"/>
              <a:t>Land ACK</a:t>
            </a:r>
          </a:p>
        </p:txBody>
      </p:sp>
      <p:sp>
        <p:nvSpPr>
          <p:cNvPr id="4" name="Slide Number Placeholder 3">
            <a:extLst>
              <a:ext uri="{FF2B5EF4-FFF2-40B4-BE49-F238E27FC236}">
                <a16:creationId xmlns:a16="http://schemas.microsoft.com/office/drawing/2014/main" id="{4376CD13-E284-C784-9B97-AC8EF36BEF41}"/>
              </a:ext>
            </a:extLst>
          </p:cNvPr>
          <p:cNvSpPr>
            <a:spLocks noGrp="1"/>
          </p:cNvSpPr>
          <p:nvPr>
            <p:ph type="sldNum" sz="quarter" idx="5"/>
          </p:nvPr>
        </p:nvSpPr>
        <p:spPr/>
        <p:txBody>
          <a:bodyPr/>
          <a:lstStyle/>
          <a:p>
            <a:fld id="{BAAAE829-5EF1-43FB-AA48-A64FF2BBBEDE}" type="slidenum">
              <a:rPr lang="en-CA" smtClean="0"/>
              <a:t>2</a:t>
            </a:fld>
            <a:endParaRPr lang="en-CA"/>
          </a:p>
        </p:txBody>
      </p:sp>
    </p:spTree>
    <p:extLst>
      <p:ext uri="{BB962C8B-B14F-4D97-AF65-F5344CB8AC3E}">
        <p14:creationId xmlns:p14="http://schemas.microsoft.com/office/powerpoint/2010/main" val="626069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DFAA1-A651-F5E9-1035-A25C0BD57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5A94F8-1EF9-3CDF-7B76-D41D55F749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D6149-0BD9-7A8D-989A-0374938C5A6E}"/>
              </a:ext>
            </a:extLst>
          </p:cNvPr>
          <p:cNvSpPr>
            <a:spLocks noGrp="1"/>
          </p:cNvSpPr>
          <p:nvPr>
            <p:ph type="body" idx="1"/>
          </p:nvPr>
        </p:nvSpPr>
        <p:spPr/>
        <p:txBody>
          <a:bodyPr/>
          <a:lstStyle/>
          <a:p>
            <a:r>
              <a:rPr lang="en-CA" sz="1800" kern="100">
                <a:effectLst/>
                <a:latin typeface="Calibri" panose="020F0502020204030204" pitchFamily="34" charset="0"/>
                <a:ea typeface="Calibri" panose="020F0502020204030204" pitchFamily="34" charset="0"/>
                <a:cs typeface="Times New Roman" panose="02020603050405020304" pitchFamily="18" charset="0"/>
              </a:rPr>
              <a:t>Firmware task number 1.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effectLst/>
                <a:latin typeface="Calibri" panose="020F0502020204030204" pitchFamily="34" charset="0"/>
                <a:ea typeface="Calibri" panose="020F0502020204030204" pitchFamily="34" charset="0"/>
                <a:cs typeface="Times New Roman" panose="02020603050405020304" pitchFamily="18" charset="0"/>
              </a:rPr>
              <a:t>Serving web app –Firmware setting up a </a:t>
            </a:r>
            <a:r>
              <a:rPr lang="en-CA" sz="1800" kern="100" err="1">
                <a:effectLst/>
                <a:latin typeface="Calibri" panose="020F0502020204030204" pitchFamily="34" charset="0"/>
                <a:ea typeface="Calibri" panose="020F0502020204030204" pitchFamily="34" charset="0"/>
                <a:cs typeface="Times New Roman" panose="02020603050405020304" pitchFamily="18" charset="0"/>
              </a:rPr>
              <a:t>wifi</a:t>
            </a:r>
            <a:r>
              <a:rPr lang="en-CA" sz="1800" kern="100">
                <a:effectLst/>
                <a:latin typeface="Calibri" panose="020F0502020204030204" pitchFamily="34" charset="0"/>
                <a:ea typeface="Calibri" panose="020F0502020204030204" pitchFamily="34" charset="0"/>
                <a:cs typeface="Times New Roman" panose="02020603050405020304" pitchFamily="18" charset="0"/>
              </a:rPr>
              <a:t> access point  which wakes up on button press. They turn on their phone’s </a:t>
            </a:r>
            <a:r>
              <a:rPr lang="en-CA" sz="1800" kern="100" err="1">
                <a:effectLst/>
                <a:latin typeface="Calibri" panose="020F0502020204030204" pitchFamily="34" charset="0"/>
                <a:ea typeface="Calibri" panose="020F0502020204030204" pitchFamily="34" charset="0"/>
                <a:cs typeface="Times New Roman" panose="02020603050405020304" pitchFamily="18" charset="0"/>
              </a:rPr>
              <a:t>wifi</a:t>
            </a:r>
            <a:r>
              <a:rPr lang="en-CA" sz="1800" kern="100">
                <a:effectLst/>
                <a:latin typeface="Calibri" panose="020F0502020204030204" pitchFamily="34" charset="0"/>
                <a:ea typeface="Calibri" panose="020F0502020204030204" pitchFamily="34" charset="0"/>
                <a:cs typeface="Times New Roman" panose="02020603050405020304" pitchFamily="18" charset="0"/>
              </a:rPr>
              <a:t> and simply connect to the network. </a:t>
            </a:r>
          </a:p>
          <a:p>
            <a:r>
              <a:rPr lang="en-CA" sz="1800" kern="100">
                <a:effectLst/>
                <a:latin typeface="Calibri" panose="020F0502020204030204" pitchFamily="34" charset="0"/>
                <a:ea typeface="Calibri" panose="020F0502020204030204" pitchFamily="34" charset="0"/>
                <a:cs typeface="Times New Roman" panose="02020603050405020304" pitchFamily="18" charset="0"/>
              </a:rPr>
              <a:t>when user wants to use a node, they press the </a:t>
            </a:r>
            <a:r>
              <a:rPr lang="en-CA" sz="1800" kern="100" err="1">
                <a:effectLst/>
                <a:latin typeface="Calibri" panose="020F0502020204030204" pitchFamily="34" charset="0"/>
                <a:ea typeface="Calibri" panose="020F0502020204030204" pitchFamily="34" charset="0"/>
                <a:cs typeface="Times New Roman" panose="02020603050405020304" pitchFamily="18" charset="0"/>
              </a:rPr>
              <a:t>wifi</a:t>
            </a:r>
            <a:r>
              <a:rPr lang="en-CA" sz="1800" kern="100">
                <a:effectLst/>
                <a:latin typeface="Calibri" panose="020F0502020204030204" pitchFamily="34" charset="0"/>
                <a:ea typeface="Calibri" panose="020F0502020204030204" pitchFamily="34" charset="0"/>
                <a:cs typeface="Times New Roman" panose="02020603050405020304" pitchFamily="18" charset="0"/>
              </a:rPr>
              <a:t> activation button – turns on </a:t>
            </a:r>
            <a:r>
              <a:rPr lang="en-CA" sz="1800" kern="100" err="1">
                <a:effectLst/>
                <a:latin typeface="Calibri" panose="020F0502020204030204" pitchFamily="34" charset="0"/>
                <a:ea typeface="Calibri" panose="020F0502020204030204" pitchFamily="34" charset="0"/>
                <a:cs typeface="Times New Roman" panose="02020603050405020304" pitchFamily="18" charset="0"/>
              </a:rPr>
              <a:t>wifi</a:t>
            </a:r>
            <a:r>
              <a:rPr lang="en-CA" sz="1800" kern="100">
                <a:effectLst/>
                <a:latin typeface="Calibri" panose="020F0502020204030204" pitchFamily="34" charset="0"/>
                <a:ea typeface="Calibri" panose="020F0502020204030204" pitchFamily="34" charset="0"/>
                <a:cs typeface="Times New Roman" panose="02020603050405020304" pitchFamily="18" charset="0"/>
              </a:rPr>
              <a:t>, user connects with phone</a:t>
            </a:r>
          </a:p>
          <a:p>
            <a:r>
              <a:rPr lang="en-CA" sz="1800" kern="100">
                <a:effectLst/>
                <a:latin typeface="Calibri" panose="020F0502020204030204" pitchFamily="34" charset="0"/>
                <a:ea typeface="Calibri" panose="020F0502020204030204" pitchFamily="34" charset="0"/>
                <a:cs typeface="Times New Roman" panose="02020603050405020304" pitchFamily="18" charset="0"/>
              </a:rPr>
              <a:t> </a:t>
            </a:r>
          </a:p>
          <a:p>
            <a:r>
              <a:rPr lang="en-CA" sz="1800" kern="100">
                <a:effectLst/>
                <a:latin typeface="Calibri" panose="020F0502020204030204" pitchFamily="34" charset="0"/>
                <a:ea typeface="Calibri" panose="020F0502020204030204" pitchFamily="34" charset="0"/>
                <a:cs typeface="Times New Roman" panose="02020603050405020304" pitchFamily="18" charset="0"/>
              </a:rPr>
              <a:t> </a:t>
            </a:r>
          </a:p>
          <a:p>
            <a:endParaRPr lang="en-US"/>
          </a:p>
        </p:txBody>
      </p:sp>
      <p:sp>
        <p:nvSpPr>
          <p:cNvPr id="4" name="Slide Number Placeholder 3">
            <a:extLst>
              <a:ext uri="{FF2B5EF4-FFF2-40B4-BE49-F238E27FC236}">
                <a16:creationId xmlns:a16="http://schemas.microsoft.com/office/drawing/2014/main" id="{242E75AC-3BB4-E8B5-4CA2-788AEC478B40}"/>
              </a:ext>
            </a:extLst>
          </p:cNvPr>
          <p:cNvSpPr>
            <a:spLocks noGrp="1"/>
          </p:cNvSpPr>
          <p:nvPr>
            <p:ph type="sldNum" sz="quarter" idx="5"/>
          </p:nvPr>
        </p:nvSpPr>
        <p:spPr/>
        <p:txBody>
          <a:bodyPr/>
          <a:lstStyle/>
          <a:p>
            <a:fld id="{BAAAE829-5EF1-43FB-AA48-A64FF2BBBEDE}" type="slidenum">
              <a:rPr lang="en-CA" smtClean="0"/>
              <a:t>24</a:t>
            </a:fld>
            <a:endParaRPr lang="en-CA"/>
          </a:p>
        </p:txBody>
      </p:sp>
    </p:spTree>
    <p:extLst>
      <p:ext uri="{BB962C8B-B14F-4D97-AF65-F5344CB8AC3E}">
        <p14:creationId xmlns:p14="http://schemas.microsoft.com/office/powerpoint/2010/main" val="2627874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B6B35-1B63-29AA-6666-B59A525A3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3152D-C962-972D-67A1-B61EBA6B8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0F8D1-7185-9763-DF33-E9C627FA3C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00">
                <a:effectLst/>
                <a:latin typeface="Calibri" panose="020F0502020204030204" pitchFamily="34" charset="0"/>
                <a:ea typeface="Calibri" panose="020F0502020204030204" pitchFamily="34" charset="0"/>
                <a:cs typeface="Times New Roman" panose="02020603050405020304" pitchFamily="18" charset="0"/>
              </a:rPr>
              <a:t>Behind the scenes, firmware takes files from SD card and transfers them to the client’s phone. The phone then uses it’s beefy computing power to render the web app </a:t>
            </a:r>
            <a:r>
              <a:rPr lang="en-CA" sz="1200" kern="100" err="1">
                <a:effectLst/>
                <a:latin typeface="Calibri" panose="020F0502020204030204" pitchFamily="34" charset="0"/>
                <a:ea typeface="Calibri" panose="020F0502020204030204" pitchFamily="34" charset="0"/>
                <a:cs typeface="Times New Roman" panose="02020603050405020304" pitchFamily="18" charset="0"/>
              </a:rPr>
              <a:t>pn</a:t>
            </a:r>
            <a:r>
              <a:rPr lang="en-CA" sz="1200" kern="100">
                <a:effectLst/>
                <a:latin typeface="Calibri" panose="020F0502020204030204" pitchFamily="34" charset="0"/>
                <a:ea typeface="Calibri" panose="020F0502020204030204" pitchFamily="34" charset="0"/>
                <a:cs typeface="Times New Roman" panose="02020603050405020304" pitchFamily="18" charset="0"/>
              </a:rPr>
              <a:t> any browser of the user’s choosing. They need only scan a QR code brings and they arrive at the web app served by esp32 – the user can then chat.</a:t>
            </a:r>
          </a:p>
          <a:p>
            <a:endParaRPr lang="en-US"/>
          </a:p>
        </p:txBody>
      </p:sp>
      <p:sp>
        <p:nvSpPr>
          <p:cNvPr id="4" name="Slide Number Placeholder 3">
            <a:extLst>
              <a:ext uri="{FF2B5EF4-FFF2-40B4-BE49-F238E27FC236}">
                <a16:creationId xmlns:a16="http://schemas.microsoft.com/office/drawing/2014/main" id="{E3AC85AF-CD8D-9628-0582-EAD6C6E6E3F5}"/>
              </a:ext>
            </a:extLst>
          </p:cNvPr>
          <p:cNvSpPr>
            <a:spLocks noGrp="1"/>
          </p:cNvSpPr>
          <p:nvPr>
            <p:ph type="sldNum" sz="quarter" idx="5"/>
          </p:nvPr>
        </p:nvSpPr>
        <p:spPr/>
        <p:txBody>
          <a:bodyPr/>
          <a:lstStyle/>
          <a:p>
            <a:fld id="{BAAAE829-5EF1-43FB-AA48-A64FF2BBBEDE}" type="slidenum">
              <a:rPr lang="en-CA" smtClean="0"/>
              <a:t>25</a:t>
            </a:fld>
            <a:endParaRPr lang="en-CA"/>
          </a:p>
        </p:txBody>
      </p:sp>
    </p:spTree>
    <p:extLst>
      <p:ext uri="{BB962C8B-B14F-4D97-AF65-F5344CB8AC3E}">
        <p14:creationId xmlns:p14="http://schemas.microsoft.com/office/powerpoint/2010/main" val="2091484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2</a:t>
            </a:r>
            <a:r>
              <a:rPr lang="en-US" baseline="30000"/>
              <a:t>nd</a:t>
            </a:r>
            <a:r>
              <a:rPr lang="en-US"/>
              <a:t> firmware responsibility. Interfacing with LoRa radio. </a:t>
            </a:r>
          </a:p>
          <a:p>
            <a:r>
              <a:rPr lang="en-US"/>
              <a:t>In talk radio – think walkie-talkies – the user is the collision avoidance. They check whether the channel is in use, and if it is, wait until the it’s free before they transmit.  In digital radio, packets of data are transmitted at a set frequency. If more than one device is talking at the same time, the data packets will collide, corrupting the data.  Our firmware therefore runs a channel activity detection protocol prior transmitting, and manages receipt and acknowledgement of messages, as well as dictates how the messages travel around the mesh network. </a:t>
            </a:r>
          </a:p>
        </p:txBody>
      </p:sp>
      <p:sp>
        <p:nvSpPr>
          <p:cNvPr id="4" name="Slide Number Placeholder 3"/>
          <p:cNvSpPr>
            <a:spLocks noGrp="1"/>
          </p:cNvSpPr>
          <p:nvPr>
            <p:ph type="sldNum" sz="quarter" idx="5"/>
          </p:nvPr>
        </p:nvSpPr>
        <p:spPr/>
        <p:txBody>
          <a:bodyPr/>
          <a:lstStyle/>
          <a:p>
            <a:fld id="{BAAAE829-5EF1-43FB-AA48-A64FF2BBBEDE}" type="slidenum">
              <a:rPr lang="en-CA" smtClean="0"/>
              <a:t>26</a:t>
            </a:fld>
            <a:endParaRPr lang="en-CA"/>
          </a:p>
        </p:txBody>
      </p:sp>
    </p:spTree>
    <p:extLst>
      <p:ext uri="{BB962C8B-B14F-4D97-AF65-F5344CB8AC3E}">
        <p14:creationId xmlns:p14="http://schemas.microsoft.com/office/powerpoint/2010/main" val="1345104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EEE87-571E-76A4-5887-F39CC5897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0E6897-4A42-DB92-B506-78465522B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FDC80-0C53-4DF0-0F34-DBC0F9B20512}"/>
              </a:ext>
            </a:extLst>
          </p:cNvPr>
          <p:cNvSpPr>
            <a:spLocks noGrp="1"/>
          </p:cNvSpPr>
          <p:nvPr>
            <p:ph type="body" idx="1"/>
          </p:nvPr>
        </p:nvSpPr>
        <p:spPr/>
        <p:txBody>
          <a:bodyPr/>
          <a:lstStyle/>
          <a:p>
            <a:r>
              <a:rPr lang="en-US"/>
              <a:t>We created our own network stack to to interface between the RF layer, the proprietary LoRa physical layer, and how we chose to handle peer to peer LoRa messaging. We won’t get to in to the weeds, on this one, but are happy to get in to the nuts and bolts of our radio protocols if anyone has questions later. </a:t>
            </a:r>
          </a:p>
        </p:txBody>
      </p:sp>
      <p:sp>
        <p:nvSpPr>
          <p:cNvPr id="4" name="Slide Number Placeholder 3">
            <a:extLst>
              <a:ext uri="{FF2B5EF4-FFF2-40B4-BE49-F238E27FC236}">
                <a16:creationId xmlns:a16="http://schemas.microsoft.com/office/drawing/2014/main" id="{145C2E7E-AD58-050F-5C60-85A3962AEE93}"/>
              </a:ext>
            </a:extLst>
          </p:cNvPr>
          <p:cNvSpPr>
            <a:spLocks noGrp="1"/>
          </p:cNvSpPr>
          <p:nvPr>
            <p:ph type="sldNum" sz="quarter" idx="5"/>
          </p:nvPr>
        </p:nvSpPr>
        <p:spPr/>
        <p:txBody>
          <a:bodyPr/>
          <a:lstStyle/>
          <a:p>
            <a:fld id="{BAAAE829-5EF1-43FB-AA48-A64FF2BBBEDE}" type="slidenum">
              <a:rPr lang="en-CA" smtClean="0"/>
              <a:t>27</a:t>
            </a:fld>
            <a:endParaRPr lang="en-CA"/>
          </a:p>
        </p:txBody>
      </p:sp>
    </p:spTree>
    <p:extLst>
      <p:ext uri="{BB962C8B-B14F-4D97-AF65-F5344CB8AC3E}">
        <p14:creationId xmlns:p14="http://schemas.microsoft.com/office/powerpoint/2010/main" val="4276802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C5F5-FA25-0F6B-7DDB-7805367B3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428A64-00A5-6F72-ACC3-FFC1915B71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4E2F7D-5739-C9D3-96F2-B03F8DA83618}"/>
              </a:ext>
            </a:extLst>
          </p:cNvPr>
          <p:cNvSpPr>
            <a:spLocks noGrp="1"/>
          </p:cNvSpPr>
          <p:nvPr>
            <p:ph type="body" idx="1"/>
          </p:nvPr>
        </p:nvSpPr>
        <p:spPr/>
        <p:txBody>
          <a:bodyPr/>
          <a:lstStyle/>
          <a:p>
            <a:r>
              <a:rPr lang="en-US"/>
              <a:t>Instead I’ll just focus on how our firmware deals with node to node messages in our network. </a:t>
            </a:r>
          </a:p>
          <a:p>
            <a:endParaRPr lang="en-US"/>
          </a:p>
          <a:p>
            <a:r>
              <a:rPr lang="en-US"/>
              <a:t> there 2 parts to a message. The “header” and the “payload”. </a:t>
            </a:r>
          </a:p>
          <a:p>
            <a:endParaRPr lang="en-US"/>
          </a:p>
          <a:p>
            <a:r>
              <a:rPr lang="en-US"/>
              <a:t>Let’s make a bit of a postal service analogy (when it’s not on strike)</a:t>
            </a:r>
          </a:p>
          <a:p>
            <a:r>
              <a:rPr lang="en-US"/>
              <a:t>Our firmware wraps the contents of the user’s message (the payload) in an envelope. This envelope or “header” contains all sorts of metadata as any good envelope would – what’s the address? Who’s the sender? It also assigns a unique packet ID and a time to live so the message isn’t hopping indefinitely around the mesh. </a:t>
            </a:r>
          </a:p>
          <a:p>
            <a:r>
              <a:rPr lang="en-US"/>
              <a:t>The firmware, much like Canada Post, then delivers these messages based on the information to the LoRa physical layer for transmission as well as parses all this information, when received, and delivers the message it to the user via the public chat. </a:t>
            </a:r>
          </a:p>
        </p:txBody>
      </p:sp>
      <p:sp>
        <p:nvSpPr>
          <p:cNvPr id="4" name="Slide Number Placeholder 3">
            <a:extLst>
              <a:ext uri="{FF2B5EF4-FFF2-40B4-BE49-F238E27FC236}">
                <a16:creationId xmlns:a16="http://schemas.microsoft.com/office/drawing/2014/main" id="{3E95F831-19C8-F12E-AF40-33E16C0F8861}"/>
              </a:ext>
            </a:extLst>
          </p:cNvPr>
          <p:cNvSpPr>
            <a:spLocks noGrp="1"/>
          </p:cNvSpPr>
          <p:nvPr>
            <p:ph type="sldNum" sz="quarter" idx="5"/>
          </p:nvPr>
        </p:nvSpPr>
        <p:spPr/>
        <p:txBody>
          <a:bodyPr/>
          <a:lstStyle/>
          <a:p>
            <a:fld id="{BAAAE829-5EF1-43FB-AA48-A64FF2BBBEDE}" type="slidenum">
              <a:rPr lang="en-CA" smtClean="0"/>
              <a:t>28</a:t>
            </a:fld>
            <a:endParaRPr lang="en-CA"/>
          </a:p>
        </p:txBody>
      </p:sp>
    </p:spTree>
    <p:extLst>
      <p:ext uri="{BB962C8B-B14F-4D97-AF65-F5344CB8AC3E}">
        <p14:creationId xmlns:p14="http://schemas.microsoft.com/office/powerpoint/2010/main" val="2249740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6F57E-099E-AEFC-7C91-6E9356EB3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F8E9F9-F3AE-F09A-E458-A9E09F01A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5B818-8882-6D4F-906D-4248C453E2F2}"/>
              </a:ext>
            </a:extLst>
          </p:cNvPr>
          <p:cNvSpPr>
            <a:spLocks noGrp="1"/>
          </p:cNvSpPr>
          <p:nvPr>
            <p:ph type="body" idx="1"/>
          </p:nvPr>
        </p:nvSpPr>
        <p:spPr/>
        <p:txBody>
          <a:bodyPr/>
          <a:lstStyle/>
          <a:p>
            <a:r>
              <a:rPr lang="en-US"/>
              <a:t>Power efficiency is essential when running off-grid solar powered installations. Especially say in winter in the pacific northwest! </a:t>
            </a:r>
          </a:p>
          <a:p>
            <a:r>
              <a:rPr lang="en-US"/>
              <a:t>Our firmware conserves precious battery power by putting hardware to sleep when not in use, as well as waking it on the advent of a message received via LoRa, or a user activating the </a:t>
            </a:r>
            <a:r>
              <a:rPr lang="en-US" err="1"/>
              <a:t>wifi</a:t>
            </a:r>
            <a:r>
              <a:rPr lang="en-US"/>
              <a:t> access point to send a receive messages on the public chat. </a:t>
            </a:r>
          </a:p>
        </p:txBody>
      </p:sp>
      <p:sp>
        <p:nvSpPr>
          <p:cNvPr id="4" name="Slide Number Placeholder 3">
            <a:extLst>
              <a:ext uri="{FF2B5EF4-FFF2-40B4-BE49-F238E27FC236}">
                <a16:creationId xmlns:a16="http://schemas.microsoft.com/office/drawing/2014/main" id="{BCFF2F2E-E1D5-8F73-96F1-04FBA58DA810}"/>
              </a:ext>
            </a:extLst>
          </p:cNvPr>
          <p:cNvSpPr>
            <a:spLocks noGrp="1"/>
          </p:cNvSpPr>
          <p:nvPr>
            <p:ph type="sldNum" sz="quarter" idx="5"/>
          </p:nvPr>
        </p:nvSpPr>
        <p:spPr/>
        <p:txBody>
          <a:bodyPr/>
          <a:lstStyle/>
          <a:p>
            <a:fld id="{BAAAE829-5EF1-43FB-AA48-A64FF2BBBEDE}" type="slidenum">
              <a:rPr lang="en-CA" smtClean="0"/>
              <a:t>29</a:t>
            </a:fld>
            <a:endParaRPr lang="en-CA"/>
          </a:p>
        </p:txBody>
      </p:sp>
    </p:spTree>
    <p:extLst>
      <p:ext uri="{BB962C8B-B14F-4D97-AF65-F5344CB8AC3E}">
        <p14:creationId xmlns:p14="http://schemas.microsoft.com/office/powerpoint/2010/main" val="1346934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EFBBF-47AF-8AC0-07F8-F16288300E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AEB3D9-F9B5-F1C4-A2C5-BD51860FC0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B204B-FD05-2F16-6E0D-D41C1E4E8847}"/>
              </a:ext>
            </a:extLst>
          </p:cNvPr>
          <p:cNvSpPr>
            <a:spLocks noGrp="1"/>
          </p:cNvSpPr>
          <p:nvPr>
            <p:ph type="body" idx="1"/>
          </p:nvPr>
        </p:nvSpPr>
        <p:spPr/>
        <p:txBody>
          <a:bodyPr/>
          <a:lstStyle/>
          <a:p>
            <a:pPr marL="171450" indent="-171450">
              <a:buFontTx/>
              <a:buChar char="-"/>
            </a:pPr>
            <a:r>
              <a:rPr lang="en-US"/>
              <a:t>We’ve been hard at work on our web-application, and so far we have implemented the majority of the features we hope to have in our beta release </a:t>
            </a:r>
          </a:p>
        </p:txBody>
      </p:sp>
      <p:sp>
        <p:nvSpPr>
          <p:cNvPr id="4" name="Slide Number Placeholder 3">
            <a:extLst>
              <a:ext uri="{FF2B5EF4-FFF2-40B4-BE49-F238E27FC236}">
                <a16:creationId xmlns:a16="http://schemas.microsoft.com/office/drawing/2014/main" id="{97309829-AA61-427D-7ADF-E6AA60697D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6B28-9C34-47AB-8C87-C17A5AFCE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037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main goal with our web-application is for users to intuitively understand how to use it, to accomplish this we’ve gone with a layout and style that resembles what is seen on most smart phones and messaging applications. TALK THROUGH ANIMATIONS.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6B28-9C34-47AB-8C87-C17A5AFCE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431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you’ve all been worried sick about uncle denim. </a:t>
            </a:r>
          </a:p>
        </p:txBody>
      </p:sp>
      <p:sp>
        <p:nvSpPr>
          <p:cNvPr id="4" name="Slide Number Placeholder 3"/>
          <p:cNvSpPr>
            <a:spLocks noGrp="1"/>
          </p:cNvSpPr>
          <p:nvPr>
            <p:ph type="sldNum" sz="quarter" idx="5"/>
          </p:nvPr>
        </p:nvSpPr>
        <p:spPr/>
        <p:txBody>
          <a:bodyPr/>
          <a:lstStyle/>
          <a:p>
            <a:fld id="{22466B28-9C34-47AB-8C87-C17A5AFCEDFE}" type="slidenum">
              <a:rPr lang="en-US" smtClean="0"/>
              <a:t>33</a:t>
            </a:fld>
            <a:endParaRPr lang="en-US"/>
          </a:p>
        </p:txBody>
      </p:sp>
    </p:spTree>
    <p:extLst>
      <p:ext uri="{BB962C8B-B14F-4D97-AF65-F5344CB8AC3E}">
        <p14:creationId xmlns:p14="http://schemas.microsoft.com/office/powerpoint/2010/main" val="1088191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B989F-E931-C07F-738B-BCAF37306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DE2C5-87B7-EF66-DC4F-C84F6852A4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C7E7F-24DE-FF6A-45F2-A30A1BE7F7DA}"/>
              </a:ext>
            </a:extLst>
          </p:cNvPr>
          <p:cNvSpPr>
            <a:spLocks noGrp="1"/>
          </p:cNvSpPr>
          <p:nvPr>
            <p:ph type="body" idx="1"/>
          </p:nvPr>
        </p:nvSpPr>
        <p:spPr/>
        <p:txBody>
          <a:bodyPr/>
          <a:lstStyle/>
          <a:p>
            <a:r>
              <a:rPr lang="en-US"/>
              <a:t>Tella</a:t>
            </a:r>
          </a:p>
        </p:txBody>
      </p:sp>
      <p:sp>
        <p:nvSpPr>
          <p:cNvPr id="4" name="Slide Number Placeholder 3">
            <a:extLst>
              <a:ext uri="{FF2B5EF4-FFF2-40B4-BE49-F238E27FC236}">
                <a16:creationId xmlns:a16="http://schemas.microsoft.com/office/drawing/2014/main" id="{697BF17D-D064-9750-EB8A-0C30CE10941B}"/>
              </a:ext>
            </a:extLst>
          </p:cNvPr>
          <p:cNvSpPr>
            <a:spLocks noGrp="1"/>
          </p:cNvSpPr>
          <p:nvPr>
            <p:ph type="sldNum" sz="quarter" idx="5"/>
          </p:nvPr>
        </p:nvSpPr>
        <p:spPr/>
        <p:txBody>
          <a:bodyPr/>
          <a:lstStyle/>
          <a:p>
            <a:fld id="{BAAAE829-5EF1-43FB-AA48-A64FF2BBBEDE}" type="slidenum">
              <a:rPr lang="en-CA" smtClean="0"/>
              <a:t>35</a:t>
            </a:fld>
            <a:endParaRPr lang="en-CA"/>
          </a:p>
        </p:txBody>
      </p:sp>
    </p:spTree>
    <p:extLst>
      <p:ext uri="{BB962C8B-B14F-4D97-AF65-F5344CB8AC3E}">
        <p14:creationId xmlns:p14="http://schemas.microsoft.com/office/powerpoint/2010/main" val="1831691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Reconciliation and decolonialization are not overnight activities. This is a participatory and often challenging and uncomfortable journey. So, I’d like to highlight an incredible resource available here in town:  the </a:t>
            </a:r>
            <a:r>
              <a:rPr lang="en-US" err="1"/>
              <a:t>victoria</a:t>
            </a:r>
            <a:r>
              <a:rPr lang="en-US"/>
              <a:t> native friendship </a:t>
            </a:r>
            <a:r>
              <a:rPr lang="en-US" err="1"/>
              <a:t>centre</a:t>
            </a:r>
            <a:r>
              <a:rPr lang="en-US"/>
              <a:t>. This is an indigenous led non-profit that deals with everything from finding housing to hosting art programs for indigenous and non–indigenous youth. So if you want to get involved, learn or donate, this is a great place to start. </a:t>
            </a:r>
          </a:p>
        </p:txBody>
      </p:sp>
      <p:sp>
        <p:nvSpPr>
          <p:cNvPr id="4" name="Slide Number Placeholder 3"/>
          <p:cNvSpPr>
            <a:spLocks noGrp="1"/>
          </p:cNvSpPr>
          <p:nvPr>
            <p:ph type="sldNum" sz="quarter" idx="5"/>
          </p:nvPr>
        </p:nvSpPr>
        <p:spPr/>
        <p:txBody>
          <a:bodyPr/>
          <a:lstStyle/>
          <a:p>
            <a:fld id="{BAAAE829-5EF1-43FB-AA48-A64FF2BBBEDE}" type="slidenum">
              <a:rPr lang="en-CA" smtClean="0"/>
              <a:t>3</a:t>
            </a:fld>
            <a:endParaRPr lang="en-CA"/>
          </a:p>
        </p:txBody>
      </p:sp>
    </p:spTree>
    <p:extLst>
      <p:ext uri="{BB962C8B-B14F-4D97-AF65-F5344CB8AC3E}">
        <p14:creationId xmlns:p14="http://schemas.microsoft.com/office/powerpoint/2010/main" val="173032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EF8B2-3EC8-6FEA-EC66-46DFFC9B0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491E96-FB69-9A94-8D20-25F6F6AEAF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7BDEB6-D4C5-13BC-5B5C-01820B7684D5}"/>
              </a:ext>
            </a:extLst>
          </p:cNvPr>
          <p:cNvSpPr>
            <a:spLocks noGrp="1"/>
          </p:cNvSpPr>
          <p:nvPr>
            <p:ph type="body" idx="1"/>
          </p:nvPr>
        </p:nvSpPr>
        <p:spPr/>
        <p:txBody>
          <a:bodyPr/>
          <a:lstStyle/>
          <a:p>
            <a:pPr algn="l" fontAlgn="base">
              <a:buFont typeface="Arial" panose="020B0604020202020204" pitchFamily="34" charset="0"/>
              <a:buChar char="•"/>
            </a:pPr>
            <a:r>
              <a:rPr lang="en-CA" b="0" i="0">
                <a:solidFill>
                  <a:srgbClr val="666666"/>
                </a:solidFill>
                <a:effectLst/>
                <a:latin typeface="Auto1"/>
              </a:rPr>
              <a:t>'Tis the season so, I thought we’d provide a few simple and tangible options to support some of our local first nations communities here in town. If you’re looking for Christmas gifts, or art there’s the Christmas craft market Dec 8, a fundraiser for an indigenous artist exchange program abroad. There’s also the indigenous pop-up market Dec 21 at the Norway house on Hillside. They’ll be accepting donations of toiletries and food for the unhoused. </a:t>
            </a:r>
          </a:p>
          <a:p>
            <a:pPr algn="l" fontAlgn="base">
              <a:buFont typeface="Arial" panose="020B0604020202020204" pitchFamily="34" charset="0"/>
              <a:buChar char="•"/>
            </a:pPr>
            <a:endParaRPr lang="en-CA" b="0" i="0">
              <a:solidFill>
                <a:srgbClr val="666666"/>
              </a:solidFill>
              <a:effectLst/>
              <a:latin typeface="Auto1"/>
            </a:endParaRPr>
          </a:p>
          <a:p>
            <a:pPr algn="l" fontAlgn="base">
              <a:buFont typeface="Arial" panose="020B0604020202020204" pitchFamily="34" charset="0"/>
              <a:buChar char="•"/>
            </a:pPr>
            <a:r>
              <a:rPr lang="en-CA" b="0" i="0">
                <a:solidFill>
                  <a:srgbClr val="666666"/>
                </a:solidFill>
                <a:effectLst/>
                <a:latin typeface="Auto1"/>
              </a:rPr>
              <a:t>Pauquachin (paw-</a:t>
            </a:r>
            <a:r>
              <a:rPr lang="en-CA" b="0" i="0" err="1">
                <a:solidFill>
                  <a:srgbClr val="666666"/>
                </a:solidFill>
                <a:effectLst/>
                <a:latin typeface="Auto1"/>
              </a:rPr>
              <a:t>kwi</a:t>
            </a:r>
            <a:r>
              <a:rPr lang="en-CA" b="0" i="0">
                <a:solidFill>
                  <a:srgbClr val="666666"/>
                </a:solidFill>
                <a:effectLst/>
                <a:latin typeface="Auto1"/>
              </a:rPr>
              <a:t>-chin)</a:t>
            </a:r>
          </a:p>
          <a:p>
            <a:br>
              <a:rPr lang="en-CA"/>
            </a:br>
            <a:r>
              <a:rPr lang="en-CA" sz="1200">
                <a:solidFill>
                  <a:srgbClr val="00733B"/>
                </a:solidFill>
                <a:effectLst/>
                <a:latin typeface="Roboto" panose="02000000000000000000" pitchFamily="2" charset="0"/>
                <a:ea typeface="Calibri" panose="020F0502020204030204" pitchFamily="34" charset="0"/>
                <a:cs typeface="Times New Roman" panose="02020603050405020304" pitchFamily="18" charset="0"/>
              </a:rPr>
              <a:t> </a:t>
            </a:r>
            <a:endParaRPr lang="en-US"/>
          </a:p>
        </p:txBody>
      </p:sp>
      <p:sp>
        <p:nvSpPr>
          <p:cNvPr id="4" name="Slide Number Placeholder 3">
            <a:extLst>
              <a:ext uri="{FF2B5EF4-FFF2-40B4-BE49-F238E27FC236}">
                <a16:creationId xmlns:a16="http://schemas.microsoft.com/office/drawing/2014/main" id="{83D4287B-C369-0656-0ABB-CCF0D186FB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6B28-9C34-47AB-8C87-C17A5AFCE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8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here today to introduce: </a:t>
            </a:r>
            <a:r>
              <a:rPr lang="en-US" err="1"/>
              <a:t>FloraNet</a:t>
            </a:r>
            <a:r>
              <a:rPr lang="en-US"/>
              <a:t>, an alternative means of backcountry communication. </a:t>
            </a:r>
          </a:p>
          <a:p>
            <a:endParaRPr lang="en-US"/>
          </a:p>
        </p:txBody>
      </p:sp>
      <p:sp>
        <p:nvSpPr>
          <p:cNvPr id="4" name="Slide Number Placeholder 3"/>
          <p:cNvSpPr>
            <a:spLocks noGrp="1"/>
          </p:cNvSpPr>
          <p:nvPr>
            <p:ph type="sldNum" sz="quarter" idx="5"/>
          </p:nvPr>
        </p:nvSpPr>
        <p:spPr/>
        <p:txBody>
          <a:bodyPr/>
          <a:lstStyle/>
          <a:p>
            <a:fld id="{BAAAE829-5EF1-43FB-AA48-A64FF2BBBEDE}" type="slidenum">
              <a:rPr lang="en-CA" smtClean="0"/>
              <a:t>5</a:t>
            </a:fld>
            <a:endParaRPr lang="en-CA"/>
          </a:p>
        </p:txBody>
      </p:sp>
    </p:spTree>
    <p:extLst>
      <p:ext uri="{BB962C8B-B14F-4D97-AF65-F5344CB8AC3E}">
        <p14:creationId xmlns:p14="http://schemas.microsoft.com/office/powerpoint/2010/main" val="1221725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u="none">
                <a:hlinkClick r:id="rId3"/>
              </a:rPr>
              <a:t>I’d like to start by introducing you all to aunt Patagonia and uncle denim, and presenting a question to the the group: what do these hiker have in common? </a:t>
            </a:r>
            <a:br>
              <a:rPr lang="en-CA" u="none">
                <a:hlinkClick r:id="rId3"/>
              </a:rPr>
            </a:br>
            <a:br>
              <a:rPr lang="en-CA" u="none">
                <a:hlinkClick r:id="rId3"/>
              </a:rPr>
            </a:br>
            <a:r>
              <a:rPr lang="en-CA" u="none">
                <a:hlinkClick r:id="rId3"/>
              </a:rPr>
              <a:t>The answer is  that they can be found on the same trail with very different levels of preparedness </a:t>
            </a:r>
          </a:p>
          <a:p>
            <a:endParaRPr lang="en-CA">
              <a:hlinkClick r:id="rId3"/>
            </a:endParaRPr>
          </a:p>
          <a:p>
            <a:endParaRPr lang="en-CA">
              <a:hlinkClick r:id="rId3"/>
            </a:endParaRPr>
          </a:p>
          <a:p>
            <a:r>
              <a:rPr lang="en-CA">
                <a:hlinkClick r:id="rId3"/>
              </a:rPr>
              <a:t>Is It OK To Hike In Jeans? (&gt;800 Hikers Weigh In!) - Chasing Summits</a:t>
            </a:r>
            <a:endParaRPr lang="en-CA"/>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4F457-D4CE-45E0-BCC6-A7F783C06E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46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options out there for emergency communications, one is buying a satellite device like the Garmin </a:t>
            </a:r>
            <a:r>
              <a:rPr lang="en-US" err="1"/>
              <a:t>inreach</a:t>
            </a:r>
            <a:r>
              <a:rPr lang="en-US"/>
              <a:t> or spot X. These are great but come with a large upfront cost and you need to purchase a subscription plan on top of that.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option could be making your own DIY LoRa network using something like </a:t>
            </a:r>
            <a:r>
              <a:rPr lang="en-US" err="1"/>
              <a:t>Meshtastic</a:t>
            </a:r>
            <a:r>
              <a:rPr lang="en-US"/>
              <a:t> which we discussed earlier,  this is a viable though still requires a person to purchase their own stand alone lora device and with all the configuration is really only accessible to someone that is quite tech-savvy</a:t>
            </a:r>
          </a:p>
          <a:p>
            <a:endParaRPr lang="en-US"/>
          </a:p>
        </p:txBody>
      </p:sp>
      <p:sp>
        <p:nvSpPr>
          <p:cNvPr id="4" name="Slide Number Placeholder 3"/>
          <p:cNvSpPr>
            <a:spLocks noGrp="1"/>
          </p:cNvSpPr>
          <p:nvPr>
            <p:ph type="sldNum" sz="quarter" idx="5"/>
          </p:nvPr>
        </p:nvSpPr>
        <p:spPr/>
        <p:txBody>
          <a:bodyPr/>
          <a:lstStyle/>
          <a:p>
            <a:fld id="{BAAAE829-5EF1-43FB-AA48-A64FF2BBBEDE}" type="slidenum">
              <a:rPr lang="en-CA" smtClean="0"/>
              <a:t>7</a:t>
            </a:fld>
            <a:endParaRPr lang="en-CA"/>
          </a:p>
        </p:txBody>
      </p:sp>
    </p:spTree>
    <p:extLst>
      <p:ext uri="{BB962C8B-B14F-4D97-AF65-F5344CB8AC3E}">
        <p14:creationId xmlns:p14="http://schemas.microsoft.com/office/powerpoint/2010/main" val="3277527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EF8B2-3EC8-6FEA-EC66-46DFFC9B0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491E96-FB69-9A94-8D20-25F6F6AEAF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7BDEB6-D4C5-13BC-5B5C-01820B7684D5}"/>
              </a:ext>
            </a:extLst>
          </p:cNvPr>
          <p:cNvSpPr>
            <a:spLocks noGrp="1"/>
          </p:cNvSpPr>
          <p:nvPr>
            <p:ph type="body" idx="1"/>
          </p:nvPr>
        </p:nvSpPr>
        <p:spPr/>
        <p:txBody>
          <a:bodyPr/>
          <a:lstStyle/>
          <a:p>
            <a:r>
              <a:rPr lang="en-US"/>
              <a:t>We’ve came to the conclusion that for the average person looking to get outdoors the current options are likely too costly or overly complex for them to make use of. </a:t>
            </a:r>
          </a:p>
          <a:p>
            <a:r>
              <a:rPr lang="en-US"/>
              <a:t>We set about to make an approachable and accessible off-grid communication solution that any demographic regardless financial situation or technical know-how can use. </a:t>
            </a:r>
          </a:p>
        </p:txBody>
      </p:sp>
      <p:sp>
        <p:nvSpPr>
          <p:cNvPr id="4" name="Slide Number Placeholder 3">
            <a:extLst>
              <a:ext uri="{FF2B5EF4-FFF2-40B4-BE49-F238E27FC236}">
                <a16:creationId xmlns:a16="http://schemas.microsoft.com/office/drawing/2014/main" id="{83D4287B-C369-0656-0ABB-CCF0D186FB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6B28-9C34-47AB-8C87-C17A5AFCED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059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Aaron</a:t>
            </a:r>
          </a:p>
          <a:p>
            <a:r>
              <a:rPr lang="en-US"/>
              <a:t>LoRa Mesh Network</a:t>
            </a:r>
          </a:p>
          <a:p>
            <a:endParaRPr lang="en-US"/>
          </a:p>
          <a:p>
            <a:r>
              <a:rPr lang="en-US"/>
              <a:t>A web, where messages are passed along, repeated through the network. </a:t>
            </a:r>
          </a:p>
          <a:p>
            <a:endParaRPr lang="en-US"/>
          </a:p>
          <a:p>
            <a:r>
              <a:rPr lang="en-US"/>
              <a:t>So what is a mesh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00">
                <a:effectLst/>
                <a:latin typeface="Calibri" panose="020F0502020204030204" pitchFamily="34" charset="0"/>
                <a:ea typeface="Calibri" panose="020F0502020204030204" pitchFamily="34" charset="0"/>
                <a:cs typeface="Times New Roman" panose="02020603050405020304" pitchFamily="18" charset="0"/>
              </a:rPr>
              <a:t> LoRa radio stands for Long range and has very low power requirements, making it a perfect candidate for our application</a:t>
            </a:r>
          </a:p>
          <a:p>
            <a:r>
              <a:rPr lang="en-US"/>
              <a:t>we're using digital packets of data as messages instead of fire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4F457-D4CE-45E0-BCC6-A7F783C06E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44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6D85-9B42-ECA4-7F19-A0C0AFA273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751D5C-D02A-7C6E-6A11-6099040FD6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1C026-9CA0-7917-7C7F-3FCD745050B0}"/>
              </a:ext>
            </a:extLst>
          </p:cNvPr>
          <p:cNvSpPr>
            <a:spLocks noGrp="1"/>
          </p:cNvSpPr>
          <p:nvPr>
            <p:ph type="dt" sz="half" idx="10"/>
          </p:nvPr>
        </p:nvSpPr>
        <p:spPr/>
        <p:txBody>
          <a:bodyPr/>
          <a:lstStyle/>
          <a:p>
            <a:fld id="{2D4E6E3A-9F64-2647-8E00-54589AC3B54E}" type="datetimeFigureOut">
              <a:rPr lang="en-US" smtClean="0"/>
              <a:t>12/13/2024</a:t>
            </a:fld>
            <a:endParaRPr lang="en-US"/>
          </a:p>
        </p:txBody>
      </p:sp>
      <p:sp>
        <p:nvSpPr>
          <p:cNvPr id="5" name="Footer Placeholder 4">
            <a:extLst>
              <a:ext uri="{FF2B5EF4-FFF2-40B4-BE49-F238E27FC236}">
                <a16:creationId xmlns:a16="http://schemas.microsoft.com/office/drawing/2014/main" id="{D8A17789-E467-1058-22E9-A46F38988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11455-13C0-C13D-C684-104D96C18D50}"/>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719651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185-0D4D-D0CE-604B-9EB819106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9C1F5-3AB6-74FE-FE96-65F1EDFCC6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669D82-E46D-87B6-A0FC-11EFFA852C5A}"/>
              </a:ext>
            </a:extLst>
          </p:cNvPr>
          <p:cNvSpPr>
            <a:spLocks noGrp="1"/>
          </p:cNvSpPr>
          <p:nvPr>
            <p:ph type="dt" sz="half" idx="10"/>
          </p:nvPr>
        </p:nvSpPr>
        <p:spPr/>
        <p:txBody>
          <a:bodyPr/>
          <a:lstStyle/>
          <a:p>
            <a:fld id="{2D4E6E3A-9F64-2647-8E00-54589AC3B54E}" type="datetimeFigureOut">
              <a:rPr lang="en-US" smtClean="0"/>
              <a:t>12/13/2024</a:t>
            </a:fld>
            <a:endParaRPr lang="en-US"/>
          </a:p>
        </p:txBody>
      </p:sp>
      <p:sp>
        <p:nvSpPr>
          <p:cNvPr id="5" name="Footer Placeholder 4">
            <a:extLst>
              <a:ext uri="{FF2B5EF4-FFF2-40B4-BE49-F238E27FC236}">
                <a16:creationId xmlns:a16="http://schemas.microsoft.com/office/drawing/2014/main" id="{2C97EA7B-DA2A-088B-4E34-E224A9E05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1E236-74F5-624C-CAA7-81933DF6B7B7}"/>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647298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8C591-A8E9-5316-FBB8-029F349091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0DEB9C-9F02-1FAE-24C9-A426C20505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749B7-B45E-7956-2A56-E747FF1652B1}"/>
              </a:ext>
            </a:extLst>
          </p:cNvPr>
          <p:cNvSpPr>
            <a:spLocks noGrp="1"/>
          </p:cNvSpPr>
          <p:nvPr>
            <p:ph type="dt" sz="half" idx="10"/>
          </p:nvPr>
        </p:nvSpPr>
        <p:spPr/>
        <p:txBody>
          <a:bodyPr/>
          <a:lstStyle/>
          <a:p>
            <a:fld id="{2D4E6E3A-9F64-2647-8E00-54589AC3B54E}" type="datetimeFigureOut">
              <a:rPr lang="en-US" smtClean="0"/>
              <a:t>12/13/2024</a:t>
            </a:fld>
            <a:endParaRPr lang="en-US"/>
          </a:p>
        </p:txBody>
      </p:sp>
      <p:sp>
        <p:nvSpPr>
          <p:cNvPr id="5" name="Footer Placeholder 4">
            <a:extLst>
              <a:ext uri="{FF2B5EF4-FFF2-40B4-BE49-F238E27FC236}">
                <a16:creationId xmlns:a16="http://schemas.microsoft.com/office/drawing/2014/main" id="{4E04E4C3-54CD-7D27-8C28-75B0568AAD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823DF-DF60-3891-4699-30D6DF9566EE}"/>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745766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619C-2246-494B-2B50-1B59390CC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4394FB-C0CE-9AEB-FF3A-110272389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E1B87-B8DC-AB3F-46BA-787BA4064F6C}"/>
              </a:ext>
            </a:extLst>
          </p:cNvPr>
          <p:cNvSpPr>
            <a:spLocks noGrp="1"/>
          </p:cNvSpPr>
          <p:nvPr>
            <p:ph type="dt" sz="half" idx="10"/>
          </p:nvPr>
        </p:nvSpPr>
        <p:spPr/>
        <p:txBody>
          <a:bodyPr/>
          <a:lstStyle/>
          <a:p>
            <a:fld id="{2D4E6E3A-9F64-2647-8E00-54589AC3B54E}" type="datetimeFigureOut">
              <a:rPr lang="en-US" smtClean="0"/>
              <a:t>12/13/2024</a:t>
            </a:fld>
            <a:endParaRPr lang="en-US"/>
          </a:p>
        </p:txBody>
      </p:sp>
      <p:sp>
        <p:nvSpPr>
          <p:cNvPr id="5" name="Footer Placeholder 4">
            <a:extLst>
              <a:ext uri="{FF2B5EF4-FFF2-40B4-BE49-F238E27FC236}">
                <a16:creationId xmlns:a16="http://schemas.microsoft.com/office/drawing/2014/main" id="{B616AEB9-9679-5851-A5DA-DFDC0C90A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DB416-C5CC-A74C-9AA9-AADE8E721CF3}"/>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37584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91EA-9BD1-FC26-22FF-D83700F30E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25D032-C86B-26D2-EDBD-1B0E98C177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694E95-64C8-EEEE-8134-1F33F6AA8189}"/>
              </a:ext>
            </a:extLst>
          </p:cNvPr>
          <p:cNvSpPr>
            <a:spLocks noGrp="1"/>
          </p:cNvSpPr>
          <p:nvPr>
            <p:ph type="dt" sz="half" idx="10"/>
          </p:nvPr>
        </p:nvSpPr>
        <p:spPr/>
        <p:txBody>
          <a:bodyPr/>
          <a:lstStyle/>
          <a:p>
            <a:fld id="{2D4E6E3A-9F64-2647-8E00-54589AC3B54E}" type="datetimeFigureOut">
              <a:rPr lang="en-US" smtClean="0"/>
              <a:t>12/13/2024</a:t>
            </a:fld>
            <a:endParaRPr lang="en-US"/>
          </a:p>
        </p:txBody>
      </p:sp>
      <p:sp>
        <p:nvSpPr>
          <p:cNvPr id="5" name="Footer Placeholder 4">
            <a:extLst>
              <a:ext uri="{FF2B5EF4-FFF2-40B4-BE49-F238E27FC236}">
                <a16:creationId xmlns:a16="http://schemas.microsoft.com/office/drawing/2014/main" id="{9D8666C9-BCC3-C285-9946-B9C5EFEF8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34E76-1F93-76E0-D631-120DFA3C0D17}"/>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655147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3393-D565-2BB4-3D5D-3CB4DA570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F7640F-BE1A-4192-264D-EA2F10FF99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ED5C4-744C-6C64-0FDB-25B474057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9B05C1-BEA5-6FDF-2BC0-F98DD6CF97DE}"/>
              </a:ext>
            </a:extLst>
          </p:cNvPr>
          <p:cNvSpPr>
            <a:spLocks noGrp="1"/>
          </p:cNvSpPr>
          <p:nvPr>
            <p:ph type="dt" sz="half" idx="10"/>
          </p:nvPr>
        </p:nvSpPr>
        <p:spPr/>
        <p:txBody>
          <a:bodyPr/>
          <a:lstStyle/>
          <a:p>
            <a:fld id="{2D4E6E3A-9F64-2647-8E00-54589AC3B54E}" type="datetimeFigureOut">
              <a:rPr lang="en-US" smtClean="0"/>
              <a:t>12/13/2024</a:t>
            </a:fld>
            <a:endParaRPr lang="en-US"/>
          </a:p>
        </p:txBody>
      </p:sp>
      <p:sp>
        <p:nvSpPr>
          <p:cNvPr id="6" name="Footer Placeholder 5">
            <a:extLst>
              <a:ext uri="{FF2B5EF4-FFF2-40B4-BE49-F238E27FC236}">
                <a16:creationId xmlns:a16="http://schemas.microsoft.com/office/drawing/2014/main" id="{7DD935E1-EE54-B3A8-F25A-3EDF8E0967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2513C-74EF-64DB-2820-232F6E75DF6D}"/>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1812053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88C5-026C-FC12-4A1F-864C71686B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E56C41-68EA-D66F-853C-FB39556D6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69DAD3-B0B4-BA17-BD26-4F175F041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2354FF-3C56-243B-AB9B-B19834F218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F0F92-AAC3-2CF7-5F83-28549E84E6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115E55-A02A-F490-F77F-2A446FFE83F6}"/>
              </a:ext>
            </a:extLst>
          </p:cNvPr>
          <p:cNvSpPr>
            <a:spLocks noGrp="1"/>
          </p:cNvSpPr>
          <p:nvPr>
            <p:ph type="dt" sz="half" idx="10"/>
          </p:nvPr>
        </p:nvSpPr>
        <p:spPr/>
        <p:txBody>
          <a:bodyPr/>
          <a:lstStyle/>
          <a:p>
            <a:fld id="{2D4E6E3A-9F64-2647-8E00-54589AC3B54E}" type="datetimeFigureOut">
              <a:rPr lang="en-US" smtClean="0"/>
              <a:t>12/13/2024</a:t>
            </a:fld>
            <a:endParaRPr lang="en-US"/>
          </a:p>
        </p:txBody>
      </p:sp>
      <p:sp>
        <p:nvSpPr>
          <p:cNvPr id="8" name="Footer Placeholder 7">
            <a:extLst>
              <a:ext uri="{FF2B5EF4-FFF2-40B4-BE49-F238E27FC236}">
                <a16:creationId xmlns:a16="http://schemas.microsoft.com/office/drawing/2014/main" id="{CBB57682-ED16-44D1-47CE-49E033DADD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920B40-9812-AEEB-E020-B418E8B1D700}"/>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27239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EB4D-5740-9044-19A6-29CA478594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EAEFA-35B8-95E4-5987-99AC0A3C00B8}"/>
              </a:ext>
            </a:extLst>
          </p:cNvPr>
          <p:cNvSpPr>
            <a:spLocks noGrp="1"/>
          </p:cNvSpPr>
          <p:nvPr>
            <p:ph type="dt" sz="half" idx="10"/>
          </p:nvPr>
        </p:nvSpPr>
        <p:spPr/>
        <p:txBody>
          <a:bodyPr/>
          <a:lstStyle/>
          <a:p>
            <a:fld id="{2D4E6E3A-9F64-2647-8E00-54589AC3B54E}" type="datetimeFigureOut">
              <a:rPr lang="en-US" smtClean="0"/>
              <a:t>12/13/2024</a:t>
            </a:fld>
            <a:endParaRPr lang="en-US"/>
          </a:p>
        </p:txBody>
      </p:sp>
      <p:sp>
        <p:nvSpPr>
          <p:cNvPr id="4" name="Footer Placeholder 3">
            <a:extLst>
              <a:ext uri="{FF2B5EF4-FFF2-40B4-BE49-F238E27FC236}">
                <a16:creationId xmlns:a16="http://schemas.microsoft.com/office/drawing/2014/main" id="{CBE515F4-5B89-540E-EBD4-CA7FAEB891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1384F8-3B97-CBB5-241E-AFBA8D494F08}"/>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418632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1746B8-5C12-7E24-54E8-0D51A5612B88}"/>
              </a:ext>
            </a:extLst>
          </p:cNvPr>
          <p:cNvSpPr>
            <a:spLocks noGrp="1"/>
          </p:cNvSpPr>
          <p:nvPr>
            <p:ph type="dt" sz="half" idx="10"/>
          </p:nvPr>
        </p:nvSpPr>
        <p:spPr/>
        <p:txBody>
          <a:bodyPr/>
          <a:lstStyle/>
          <a:p>
            <a:fld id="{2D4E6E3A-9F64-2647-8E00-54589AC3B54E}" type="datetimeFigureOut">
              <a:rPr lang="en-US" smtClean="0"/>
              <a:t>12/13/2024</a:t>
            </a:fld>
            <a:endParaRPr lang="en-US"/>
          </a:p>
        </p:txBody>
      </p:sp>
      <p:sp>
        <p:nvSpPr>
          <p:cNvPr id="3" name="Footer Placeholder 2">
            <a:extLst>
              <a:ext uri="{FF2B5EF4-FFF2-40B4-BE49-F238E27FC236}">
                <a16:creationId xmlns:a16="http://schemas.microsoft.com/office/drawing/2014/main" id="{C21284A5-F47F-BD7C-4F60-360BA0D3B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E95FA5-C8CE-C636-805F-36466DCBEB88}"/>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98698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8879E-A604-D477-2D2A-CD4A6F5D8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CDE268-E1D7-906B-5580-3E863297F2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7D71B3-F011-8DEF-3047-A70D51B10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48100-9876-A998-5942-A3C5D064E5F7}"/>
              </a:ext>
            </a:extLst>
          </p:cNvPr>
          <p:cNvSpPr>
            <a:spLocks noGrp="1"/>
          </p:cNvSpPr>
          <p:nvPr>
            <p:ph type="dt" sz="half" idx="10"/>
          </p:nvPr>
        </p:nvSpPr>
        <p:spPr/>
        <p:txBody>
          <a:bodyPr/>
          <a:lstStyle/>
          <a:p>
            <a:fld id="{2D4E6E3A-9F64-2647-8E00-54589AC3B54E}" type="datetimeFigureOut">
              <a:rPr lang="en-US" smtClean="0"/>
              <a:t>12/13/2024</a:t>
            </a:fld>
            <a:endParaRPr lang="en-US"/>
          </a:p>
        </p:txBody>
      </p:sp>
      <p:sp>
        <p:nvSpPr>
          <p:cNvPr id="6" name="Footer Placeholder 5">
            <a:extLst>
              <a:ext uri="{FF2B5EF4-FFF2-40B4-BE49-F238E27FC236}">
                <a16:creationId xmlns:a16="http://schemas.microsoft.com/office/drawing/2014/main" id="{7AAF4D7D-C1A1-15F4-726C-5185E29F7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804B7-DF4C-E646-4B87-A40F5D16D2F6}"/>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3359829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4E76-5657-5F5E-F841-3F93E377FD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FBE603-25DB-DE63-0772-4F20E73C4D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0CDF7B-E1EF-4224-0D70-A1067C189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760142-279A-FAF0-F5D1-C4D334C3660F}"/>
              </a:ext>
            </a:extLst>
          </p:cNvPr>
          <p:cNvSpPr>
            <a:spLocks noGrp="1"/>
          </p:cNvSpPr>
          <p:nvPr>
            <p:ph type="dt" sz="half" idx="10"/>
          </p:nvPr>
        </p:nvSpPr>
        <p:spPr/>
        <p:txBody>
          <a:bodyPr/>
          <a:lstStyle/>
          <a:p>
            <a:fld id="{2D4E6E3A-9F64-2647-8E00-54589AC3B54E}" type="datetimeFigureOut">
              <a:rPr lang="en-US" smtClean="0"/>
              <a:t>12/13/2024</a:t>
            </a:fld>
            <a:endParaRPr lang="en-US"/>
          </a:p>
        </p:txBody>
      </p:sp>
      <p:sp>
        <p:nvSpPr>
          <p:cNvPr id="6" name="Footer Placeholder 5">
            <a:extLst>
              <a:ext uri="{FF2B5EF4-FFF2-40B4-BE49-F238E27FC236}">
                <a16:creationId xmlns:a16="http://schemas.microsoft.com/office/drawing/2014/main" id="{10A78BF2-7100-459D-5410-589BA7FF8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CE084-75A0-46F9-018A-D82C983D262C}"/>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1726126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49000"/>
                    </a14:imgEffect>
                    <a14:imgEffect>
                      <a14:brightnessContrast bright="-3000" contrast="-60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9F4146-F11E-8952-7CF7-56A8805A2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6D157E-1515-0C38-E172-1D9D501CF4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8D110-C7A1-7446-CB94-E931901EF5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4E6E3A-9F64-2647-8E00-54589AC3B54E}" type="datetimeFigureOut">
              <a:rPr lang="en-US" smtClean="0"/>
              <a:t>12/13/2024</a:t>
            </a:fld>
            <a:endParaRPr lang="en-US"/>
          </a:p>
        </p:txBody>
      </p:sp>
      <p:sp>
        <p:nvSpPr>
          <p:cNvPr id="5" name="Footer Placeholder 4">
            <a:extLst>
              <a:ext uri="{FF2B5EF4-FFF2-40B4-BE49-F238E27FC236}">
                <a16:creationId xmlns:a16="http://schemas.microsoft.com/office/drawing/2014/main" id="{B7649BFA-59E9-514F-64D4-A3A69AC2CA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F67F912-6A1F-CDDA-4972-3B9AFB8802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A86A8E-4F47-A446-AE00-D0B37A0D8F30}" type="slidenum">
              <a:rPr lang="en-US" smtClean="0"/>
              <a:t>‹#›</a:t>
            </a:fld>
            <a:endParaRPr lang="en-US"/>
          </a:p>
        </p:txBody>
      </p:sp>
    </p:spTree>
    <p:extLst>
      <p:ext uri="{BB962C8B-B14F-4D97-AF65-F5344CB8AC3E}">
        <p14:creationId xmlns:p14="http://schemas.microsoft.com/office/powerpoint/2010/main" val="25988970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file:///\\Users\Cam\Library\CloudStorage\OneDrive-CamosunCollege\flora-communications\Resources\Photos\pcb-assembly\paste.jpg" TargetMode="External"/><Relationship Id="rId7"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5.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6.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file:///\\Users\Cam\Library\CloudStorage\OneDrive-CamosunCollege\flora-communications\Resources\Photos\pcb-assembly\paste.jpg" TargetMode="External"/><Relationship Id="rId7"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2.sv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37.png"/><Relationship Id="rId9" Type="http://schemas.openxmlformats.org/officeDocument/2006/relationships/image" Target="../media/image57.svg"/></Relationships>
</file>

<file path=ppt/slides/_rels/slide2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9.png"/><Relationship Id="rId4" Type="http://schemas.openxmlformats.org/officeDocument/2006/relationships/image" Target="../media/image37.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file:///\\Users\Cam\Library\CloudStorage\OneDrive-CamosunCollege\flora-communications\Resources\Photos\pcb-assembly\paste.jpg" TargetMode="External"/><Relationship Id="rId7"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hyperlink" Target="https://chasingsummits.com/hike-in-jea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s://www.rei.com/learn/expert-advice/mountaineering-how-to-cross-train.html?series=intro-to-mountaineering" TargetMode="External"/><Relationship Id="rId7" Type="http://schemas.openxmlformats.org/officeDocument/2006/relationships/hyperlink" Target="https://thedyrt.com/magazine/gear/reduce-backpacking-pack-weigh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chasingsummits.com/hike-in-jeans/" TargetMode="External"/><Relationship Id="rId10" Type="http://schemas.openxmlformats.org/officeDocument/2006/relationships/image" Target="../media/image16.jpeg"/><Relationship Id="rId4" Type="http://schemas.openxmlformats.org/officeDocument/2006/relationships/image" Target="../media/image13.jpeg"/><Relationship Id="rId9" Type="http://schemas.openxmlformats.org/officeDocument/2006/relationships/hyperlink" Target="https://www.freepik.com/free-photos-vectors/banana-phon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s://www.amazon.ca/Garmin-Lightweight-Satellite-Communicator-Handheld/dp/B09PSKG7C3/ref=asc_df_B09PSKG7C3?tag=bingshopdesk-20&amp;linkCode=df0&amp;hvadid=80539318303486&amp;hvnetw=o&amp;hvqmt=e&amp;hvbmt=be&amp;hvdev=c&amp;hvlocint=&amp;hvlocphy=&amp;hvtargid=pla-4584138876003874&amp;psc=1" TargetMode="External"/><Relationship Id="rId7" Type="http://schemas.openxmlformats.org/officeDocument/2006/relationships/hyperlink" Target="https://www.youtube.com/watch?reload=9&amp;app=desktop&amp;v=ZQE_rZvkcW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2.jpeg"/><Relationship Id="rId5" Type="http://schemas.openxmlformats.org/officeDocument/2006/relationships/hyperlink" Target="https://www.amazon.ca/Bluetooth-Protection-Globalstar-Subscription-Applicable/dp/B07DYC1PGR/ref=asc_df_B07DYC1PGR/?tag=googleshopc0c-20&amp;linkCode=df0&amp;hvadid=706747096228&amp;hvpos=&amp;hvnetw=g&amp;hvrand=6327855840047927397&amp;hvpone=&amp;hvptwo=&amp;hvqmt=&amp;hvdev=c&amp;hvdvcmdl=&amp;hvlocint=&amp;hvlocphy=9001603&amp;hvtargid=pla-595697052629&amp;mcid=d694bada3de0304782b9085e96a42031&amp;gad_source=4&amp;th=1" TargetMode="External"/><Relationship Id="rId10" Type="http://schemas.openxmlformats.org/officeDocument/2006/relationships/image" Target="../media/image21.jpeg"/><Relationship Id="rId4" Type="http://schemas.openxmlformats.org/officeDocument/2006/relationships/image" Target="../media/image17.jpeg"/><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17000" b="-17000"/>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4" descr="A logo with green and yellow text&#10;&#10;Description automatically generated">
            <a:extLst>
              <a:ext uri="{FF2B5EF4-FFF2-40B4-BE49-F238E27FC236}">
                <a16:creationId xmlns:a16="http://schemas.microsoft.com/office/drawing/2014/main" id="{E5FF31F0-2D38-3912-56B5-429196DB9C62}"/>
              </a:ext>
            </a:extLst>
          </p:cNvPr>
          <p:cNvPicPr>
            <a:picLocks noChangeAspect="1"/>
          </p:cNvPicPr>
          <p:nvPr/>
        </p:nvPicPr>
        <p:blipFill>
          <a:blip r:embed="rId4"/>
          <a:srcRect l="1520" r="1" b="1"/>
          <a:stretch/>
        </p:blipFill>
        <p:spPr>
          <a:xfrm>
            <a:off x="2151617" y="146773"/>
            <a:ext cx="7888765" cy="4345714"/>
          </a:xfrm>
          <a:prstGeom prst="rect">
            <a:avLst/>
          </a:prstGeom>
          <a:effectLst/>
        </p:spPr>
      </p:pic>
      <p:sp>
        <p:nvSpPr>
          <p:cNvPr id="6" name="TextBox 5">
            <a:extLst>
              <a:ext uri="{FF2B5EF4-FFF2-40B4-BE49-F238E27FC236}">
                <a16:creationId xmlns:a16="http://schemas.microsoft.com/office/drawing/2014/main" id="{6EFD2800-1AFD-8FCC-555B-D20DC7340277}"/>
              </a:ext>
            </a:extLst>
          </p:cNvPr>
          <p:cNvSpPr txBox="1"/>
          <p:nvPr/>
        </p:nvSpPr>
        <p:spPr>
          <a:xfrm>
            <a:off x="6934825" y="4290248"/>
            <a:ext cx="4179841"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33B"/>
                </a:solidFill>
                <a:effectLst/>
                <a:uLnTx/>
                <a:uFillTx/>
                <a:latin typeface="Kohinoor Bangla" panose="02000000000000000000" pitchFamily="2" charset="77"/>
                <a:ea typeface="+mn-ea"/>
                <a:cs typeface="Kohinoor Bangla" panose="02000000000000000000" pitchFamily="2" charset="77"/>
              </a:rPr>
              <a:t>Tella Osler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33B"/>
                </a:solidFill>
                <a:effectLst/>
                <a:uLnTx/>
                <a:uFillTx/>
                <a:latin typeface="Kohinoor Bangla" panose="02000000000000000000" pitchFamily="2" charset="77"/>
                <a:ea typeface="+mn-ea"/>
                <a:cs typeface="Kohinoor Bangla" panose="02000000000000000000" pitchFamily="2" charset="77"/>
              </a:rPr>
              <a:t>Cameron Gillingham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33B"/>
                </a:solidFill>
                <a:effectLst/>
                <a:uLnTx/>
                <a:uFillTx/>
                <a:latin typeface="Kohinoor Bangla" panose="02000000000000000000" pitchFamily="2" charset="77"/>
                <a:ea typeface="+mn-ea"/>
                <a:cs typeface="Kohinoor Bangla" panose="02000000000000000000" pitchFamily="2" charset="77"/>
              </a:rPr>
              <a:t>Aaron Huinink</a:t>
            </a:r>
          </a:p>
        </p:txBody>
      </p:sp>
    </p:spTree>
    <p:extLst>
      <p:ext uri="{BB962C8B-B14F-4D97-AF65-F5344CB8AC3E}">
        <p14:creationId xmlns:p14="http://schemas.microsoft.com/office/powerpoint/2010/main" val="409253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AA9DF-B646-A4B2-33F9-A67E9B8A54F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8F73361-C9B9-9A14-C9EE-4832EFE8EC2F}"/>
              </a:ext>
            </a:extLst>
          </p:cNvPr>
          <p:cNvSpPr>
            <a:spLocks noGrp="1"/>
          </p:cNvSpPr>
          <p:nvPr>
            <p:ph type="title"/>
          </p:nvPr>
        </p:nvSpPr>
        <p:spPr>
          <a:xfrm>
            <a:off x="320703" y="39700"/>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An Accessible, Standalone Network</a:t>
            </a:r>
          </a:p>
        </p:txBody>
      </p:sp>
      <p:grpSp>
        <p:nvGrpSpPr>
          <p:cNvPr id="71" name="Group 70">
            <a:extLst>
              <a:ext uri="{FF2B5EF4-FFF2-40B4-BE49-F238E27FC236}">
                <a16:creationId xmlns:a16="http://schemas.microsoft.com/office/drawing/2014/main" id="{54C464B7-A1EB-C3BE-002D-684965F8F11D}"/>
              </a:ext>
            </a:extLst>
          </p:cNvPr>
          <p:cNvGrpSpPr/>
          <p:nvPr/>
        </p:nvGrpSpPr>
        <p:grpSpPr>
          <a:xfrm>
            <a:off x="1116833" y="1020312"/>
            <a:ext cx="10211567" cy="4779358"/>
            <a:chOff x="551683" y="659754"/>
            <a:chExt cx="11432524" cy="5707104"/>
          </a:xfrm>
        </p:grpSpPr>
        <p:pic>
          <p:nvPicPr>
            <p:cNvPr id="59" name="Picture 58" descr="A black and white image of a tower&#10;&#10;Description automatically generated">
              <a:extLst>
                <a:ext uri="{FF2B5EF4-FFF2-40B4-BE49-F238E27FC236}">
                  <a16:creationId xmlns:a16="http://schemas.microsoft.com/office/drawing/2014/main" id="{ED9F563E-AB34-54A1-B906-B3CE3B17F246}"/>
                </a:ext>
              </a:extLst>
            </p:cNvPr>
            <p:cNvPicPr>
              <a:picLocks noChangeAspect="1"/>
            </p:cNvPicPr>
            <p:nvPr/>
          </p:nvPicPr>
          <p:blipFill>
            <a:blip r:embed="rId3"/>
            <a:stretch>
              <a:fillRect/>
            </a:stretch>
          </p:blipFill>
          <p:spPr>
            <a:xfrm>
              <a:off x="2155421" y="838285"/>
              <a:ext cx="1050703" cy="1050703"/>
            </a:xfrm>
            <a:prstGeom prst="rect">
              <a:avLst/>
            </a:prstGeom>
          </p:spPr>
        </p:pic>
        <p:pic>
          <p:nvPicPr>
            <p:cNvPr id="27" name="Picture 26" descr="A black and white image of a tower&#10;&#10;Description automatically generated">
              <a:extLst>
                <a:ext uri="{FF2B5EF4-FFF2-40B4-BE49-F238E27FC236}">
                  <a16:creationId xmlns:a16="http://schemas.microsoft.com/office/drawing/2014/main" id="{31C3A0BD-AE53-A647-6835-77BD5A4B960F}"/>
                </a:ext>
              </a:extLst>
            </p:cNvPr>
            <p:cNvPicPr>
              <a:picLocks noChangeAspect="1"/>
            </p:cNvPicPr>
            <p:nvPr/>
          </p:nvPicPr>
          <p:blipFill>
            <a:blip r:embed="rId3"/>
            <a:stretch>
              <a:fillRect/>
            </a:stretch>
          </p:blipFill>
          <p:spPr>
            <a:xfrm>
              <a:off x="10569058" y="3986065"/>
              <a:ext cx="1056745" cy="1056745"/>
            </a:xfrm>
            <a:prstGeom prst="rect">
              <a:avLst/>
            </a:prstGeom>
          </p:spPr>
        </p:pic>
        <p:pic>
          <p:nvPicPr>
            <p:cNvPr id="26" name="Picture 25" descr="A black and white image of a tower&#10;&#10;Description automatically generated">
              <a:extLst>
                <a:ext uri="{FF2B5EF4-FFF2-40B4-BE49-F238E27FC236}">
                  <a16:creationId xmlns:a16="http://schemas.microsoft.com/office/drawing/2014/main" id="{B231F5DA-0AEB-1E76-F61A-64EAA6199002}"/>
                </a:ext>
              </a:extLst>
            </p:cNvPr>
            <p:cNvPicPr>
              <a:picLocks noChangeAspect="1"/>
            </p:cNvPicPr>
            <p:nvPr/>
          </p:nvPicPr>
          <p:blipFill>
            <a:blip r:embed="rId3"/>
            <a:stretch>
              <a:fillRect/>
            </a:stretch>
          </p:blipFill>
          <p:spPr>
            <a:xfrm>
              <a:off x="4872158" y="4517458"/>
              <a:ext cx="1050703" cy="1050703"/>
            </a:xfrm>
            <a:prstGeom prst="rect">
              <a:avLst/>
            </a:prstGeom>
          </p:spPr>
        </p:pic>
        <p:pic>
          <p:nvPicPr>
            <p:cNvPr id="8" name="Picture 7" descr="A house with a chimney and a chimney&#10;&#10;Description automatically generated">
              <a:extLst>
                <a:ext uri="{FF2B5EF4-FFF2-40B4-BE49-F238E27FC236}">
                  <a16:creationId xmlns:a16="http://schemas.microsoft.com/office/drawing/2014/main" id="{C7F0BB92-A5C0-4A09-8022-CFAEEC69A667}"/>
                </a:ext>
              </a:extLst>
            </p:cNvPr>
            <p:cNvPicPr>
              <a:picLocks noChangeAspect="1"/>
            </p:cNvPicPr>
            <p:nvPr/>
          </p:nvPicPr>
          <p:blipFill rotWithShape="1">
            <a:blip r:embed="rId4"/>
            <a:srcRect l="65141"/>
            <a:stretch/>
          </p:blipFill>
          <p:spPr>
            <a:xfrm>
              <a:off x="2171081" y="1139965"/>
              <a:ext cx="1445542" cy="1592408"/>
            </a:xfrm>
            <a:prstGeom prst="rect">
              <a:avLst/>
            </a:prstGeom>
          </p:spPr>
        </p:pic>
        <p:cxnSp>
          <p:nvCxnSpPr>
            <p:cNvPr id="31" name="Straight Arrow Connector 30">
              <a:extLst>
                <a:ext uri="{FF2B5EF4-FFF2-40B4-BE49-F238E27FC236}">
                  <a16:creationId xmlns:a16="http://schemas.microsoft.com/office/drawing/2014/main" id="{D4B6CF42-AD52-244A-37C6-4EBB9587752A}"/>
                </a:ext>
              </a:extLst>
            </p:cNvPr>
            <p:cNvCxnSpPr>
              <a:cxnSpLocks/>
            </p:cNvCxnSpPr>
            <p:nvPr/>
          </p:nvCxnSpPr>
          <p:spPr>
            <a:xfrm>
              <a:off x="9670956" y="1381332"/>
              <a:ext cx="1174340" cy="2682545"/>
            </a:xfrm>
            <a:prstGeom prst="straightConnector1">
              <a:avLst/>
            </a:prstGeom>
            <a:ln w="63500">
              <a:solidFill>
                <a:srgbClr val="00733B"/>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1548BBEB-BAE8-3C76-0828-721645CA3348}"/>
                </a:ext>
              </a:extLst>
            </p:cNvPr>
            <p:cNvCxnSpPr>
              <a:cxnSpLocks/>
            </p:cNvCxnSpPr>
            <p:nvPr/>
          </p:nvCxnSpPr>
          <p:spPr>
            <a:xfrm flipH="1">
              <a:off x="6136900" y="4465252"/>
              <a:ext cx="4242425" cy="448155"/>
            </a:xfrm>
            <a:prstGeom prst="straightConnector1">
              <a:avLst/>
            </a:prstGeom>
            <a:ln w="63500">
              <a:solidFill>
                <a:srgbClr val="00733B"/>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D8820AA5-5EFB-BB89-5342-816DD8DBF012}"/>
                </a:ext>
              </a:extLst>
            </p:cNvPr>
            <p:cNvCxnSpPr>
              <a:cxnSpLocks/>
            </p:cNvCxnSpPr>
            <p:nvPr/>
          </p:nvCxnSpPr>
          <p:spPr>
            <a:xfrm flipH="1">
              <a:off x="6266164" y="1444283"/>
              <a:ext cx="2444573" cy="1237221"/>
            </a:xfrm>
            <a:prstGeom prst="straightConnector1">
              <a:avLst/>
            </a:prstGeom>
            <a:ln w="63500">
              <a:solidFill>
                <a:srgbClr val="00733B"/>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D9C8D6DA-FCD5-C589-3288-44DEFAB24C12}"/>
                </a:ext>
              </a:extLst>
            </p:cNvPr>
            <p:cNvCxnSpPr>
              <a:cxnSpLocks/>
              <a:endCxn id="55" idx="2"/>
            </p:cNvCxnSpPr>
            <p:nvPr/>
          </p:nvCxnSpPr>
          <p:spPr>
            <a:xfrm flipV="1">
              <a:off x="5381074" y="3422184"/>
              <a:ext cx="271846" cy="1330273"/>
            </a:xfrm>
            <a:prstGeom prst="straightConnector1">
              <a:avLst/>
            </a:prstGeom>
            <a:ln w="63500">
              <a:solidFill>
                <a:srgbClr val="00733B"/>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151FF4A8-8958-9255-0B0F-D725A4666262}"/>
                </a:ext>
              </a:extLst>
            </p:cNvPr>
            <p:cNvCxnSpPr>
              <a:cxnSpLocks/>
            </p:cNvCxnSpPr>
            <p:nvPr/>
          </p:nvCxnSpPr>
          <p:spPr>
            <a:xfrm flipH="1" flipV="1">
              <a:off x="3274564" y="1688248"/>
              <a:ext cx="1679333" cy="1050702"/>
            </a:xfrm>
            <a:prstGeom prst="straightConnector1">
              <a:avLst/>
            </a:prstGeom>
            <a:ln w="63500">
              <a:solidFill>
                <a:srgbClr val="00733B"/>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5CF50863-2620-248D-95FB-F44DF74FC319}"/>
                </a:ext>
              </a:extLst>
            </p:cNvPr>
            <p:cNvCxnSpPr>
              <a:cxnSpLocks/>
            </p:cNvCxnSpPr>
            <p:nvPr/>
          </p:nvCxnSpPr>
          <p:spPr>
            <a:xfrm flipH="1" flipV="1">
              <a:off x="9789292" y="1082616"/>
              <a:ext cx="1056004" cy="27500"/>
            </a:xfrm>
            <a:prstGeom prst="straightConnector1">
              <a:avLst/>
            </a:prstGeom>
            <a:ln w="63500">
              <a:solidFill>
                <a:schemeClr val="accent1">
                  <a:lumMod val="60000"/>
                  <a:lumOff val="40000"/>
                </a:schemeClr>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pic>
          <p:nvPicPr>
            <p:cNvPr id="19" name="Picture 18" descr="A white line drawing of a person with a bag on a pole&#10;&#10;Description automatically generated">
              <a:extLst>
                <a:ext uri="{FF2B5EF4-FFF2-40B4-BE49-F238E27FC236}">
                  <a16:creationId xmlns:a16="http://schemas.microsoft.com/office/drawing/2014/main" id="{2842E68D-A21D-BDF5-70F1-3C9C7ACFF4FD}"/>
                </a:ext>
              </a:extLst>
            </p:cNvPr>
            <p:cNvPicPr>
              <a:picLocks noChangeAspect="1"/>
            </p:cNvPicPr>
            <p:nvPr/>
          </p:nvPicPr>
          <p:blipFill>
            <a:blip r:embed="rId5"/>
            <a:stretch>
              <a:fillRect/>
            </a:stretch>
          </p:blipFill>
          <p:spPr>
            <a:xfrm>
              <a:off x="1413062" y="1637073"/>
              <a:ext cx="797787" cy="1261846"/>
            </a:xfrm>
            <a:prstGeom prst="rect">
              <a:avLst/>
            </a:prstGeom>
          </p:spPr>
        </p:pic>
        <p:cxnSp>
          <p:nvCxnSpPr>
            <p:cNvPr id="38" name="Straight Arrow Connector 37">
              <a:extLst>
                <a:ext uri="{FF2B5EF4-FFF2-40B4-BE49-F238E27FC236}">
                  <a16:creationId xmlns:a16="http://schemas.microsoft.com/office/drawing/2014/main" id="{26B90F63-7096-B9A4-0EA9-641D235E74CC}"/>
                </a:ext>
              </a:extLst>
            </p:cNvPr>
            <p:cNvCxnSpPr>
              <a:cxnSpLocks/>
            </p:cNvCxnSpPr>
            <p:nvPr/>
          </p:nvCxnSpPr>
          <p:spPr>
            <a:xfrm flipH="1">
              <a:off x="1460759" y="1151142"/>
              <a:ext cx="725847" cy="194878"/>
            </a:xfrm>
            <a:prstGeom prst="straightConnector1">
              <a:avLst/>
            </a:prstGeom>
            <a:ln w="63500">
              <a:solidFill>
                <a:schemeClr val="accent1">
                  <a:lumMod val="60000"/>
                  <a:lumOff val="40000"/>
                </a:schemeClr>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sp>
          <p:nvSpPr>
            <p:cNvPr id="47" name="Freeform: Shape 46">
              <a:extLst>
                <a:ext uri="{FF2B5EF4-FFF2-40B4-BE49-F238E27FC236}">
                  <a16:creationId xmlns:a16="http://schemas.microsoft.com/office/drawing/2014/main" id="{1D2A791E-E0E3-4AE4-BC84-DF29F68C6B5A}"/>
                </a:ext>
              </a:extLst>
            </p:cNvPr>
            <p:cNvSpPr/>
            <p:nvPr/>
          </p:nvSpPr>
          <p:spPr>
            <a:xfrm>
              <a:off x="694628" y="1845658"/>
              <a:ext cx="9991328" cy="4521200"/>
            </a:xfrm>
            <a:custGeom>
              <a:avLst/>
              <a:gdLst>
                <a:gd name="connsiteX0" fmla="*/ 0 w 9991328"/>
                <a:gd name="connsiteY0" fmla="*/ 2040467 h 4521200"/>
                <a:gd name="connsiteX1" fmla="*/ 84667 w 9991328"/>
                <a:gd name="connsiteY1" fmla="*/ 1913467 h 4521200"/>
                <a:gd name="connsiteX2" fmla="*/ 143934 w 9991328"/>
                <a:gd name="connsiteY2" fmla="*/ 1828800 h 4521200"/>
                <a:gd name="connsiteX3" fmla="*/ 364067 w 9991328"/>
                <a:gd name="connsiteY3" fmla="*/ 1617133 h 4521200"/>
                <a:gd name="connsiteX4" fmla="*/ 685800 w 9991328"/>
                <a:gd name="connsiteY4" fmla="*/ 1388533 h 4521200"/>
                <a:gd name="connsiteX5" fmla="*/ 719667 w 9991328"/>
                <a:gd name="connsiteY5" fmla="*/ 1354667 h 4521200"/>
                <a:gd name="connsiteX6" fmla="*/ 889000 w 9991328"/>
                <a:gd name="connsiteY6" fmla="*/ 1227667 h 4521200"/>
                <a:gd name="connsiteX7" fmla="*/ 931334 w 9991328"/>
                <a:gd name="connsiteY7" fmla="*/ 1202267 h 4521200"/>
                <a:gd name="connsiteX8" fmla="*/ 1041400 w 9991328"/>
                <a:gd name="connsiteY8" fmla="*/ 1126067 h 4521200"/>
                <a:gd name="connsiteX9" fmla="*/ 1066800 w 9991328"/>
                <a:gd name="connsiteY9" fmla="*/ 1100667 h 4521200"/>
                <a:gd name="connsiteX10" fmla="*/ 1193800 w 9991328"/>
                <a:gd name="connsiteY10" fmla="*/ 1024467 h 4521200"/>
                <a:gd name="connsiteX11" fmla="*/ 1253067 w 9991328"/>
                <a:gd name="connsiteY11" fmla="*/ 973667 h 4521200"/>
                <a:gd name="connsiteX12" fmla="*/ 1371600 w 9991328"/>
                <a:gd name="connsiteY12" fmla="*/ 905933 h 4521200"/>
                <a:gd name="connsiteX13" fmla="*/ 1430867 w 9991328"/>
                <a:gd name="connsiteY13" fmla="*/ 880533 h 4521200"/>
                <a:gd name="connsiteX14" fmla="*/ 1498600 w 9991328"/>
                <a:gd name="connsiteY14" fmla="*/ 838200 h 4521200"/>
                <a:gd name="connsiteX15" fmla="*/ 1600200 w 9991328"/>
                <a:gd name="connsiteY15" fmla="*/ 795867 h 4521200"/>
                <a:gd name="connsiteX16" fmla="*/ 1701800 w 9991328"/>
                <a:gd name="connsiteY16" fmla="*/ 753533 h 4521200"/>
                <a:gd name="connsiteX17" fmla="*/ 1871134 w 9991328"/>
                <a:gd name="connsiteY17" fmla="*/ 711200 h 4521200"/>
                <a:gd name="connsiteX18" fmla="*/ 1905000 w 9991328"/>
                <a:gd name="connsiteY18" fmla="*/ 702733 h 4521200"/>
                <a:gd name="connsiteX19" fmla="*/ 2159000 w 9991328"/>
                <a:gd name="connsiteY19" fmla="*/ 728133 h 4521200"/>
                <a:gd name="connsiteX20" fmla="*/ 2277534 w 9991328"/>
                <a:gd name="connsiteY20" fmla="*/ 753533 h 4521200"/>
                <a:gd name="connsiteX21" fmla="*/ 2353734 w 9991328"/>
                <a:gd name="connsiteY21" fmla="*/ 804333 h 4521200"/>
                <a:gd name="connsiteX22" fmla="*/ 2413000 w 9991328"/>
                <a:gd name="connsiteY22" fmla="*/ 838200 h 4521200"/>
                <a:gd name="connsiteX23" fmla="*/ 2463800 w 9991328"/>
                <a:gd name="connsiteY23" fmla="*/ 889000 h 4521200"/>
                <a:gd name="connsiteX24" fmla="*/ 2480734 w 9991328"/>
                <a:gd name="connsiteY24" fmla="*/ 905933 h 4521200"/>
                <a:gd name="connsiteX25" fmla="*/ 2548467 w 9991328"/>
                <a:gd name="connsiteY25" fmla="*/ 956733 h 4521200"/>
                <a:gd name="connsiteX26" fmla="*/ 2675467 w 9991328"/>
                <a:gd name="connsiteY26" fmla="*/ 1066800 h 4521200"/>
                <a:gd name="connsiteX27" fmla="*/ 2768600 w 9991328"/>
                <a:gd name="connsiteY27" fmla="*/ 1151467 h 4521200"/>
                <a:gd name="connsiteX28" fmla="*/ 2802467 w 9991328"/>
                <a:gd name="connsiteY28" fmla="*/ 1193800 h 4521200"/>
                <a:gd name="connsiteX29" fmla="*/ 2853267 w 9991328"/>
                <a:gd name="connsiteY29" fmla="*/ 1219200 h 4521200"/>
                <a:gd name="connsiteX30" fmla="*/ 2929467 w 9991328"/>
                <a:gd name="connsiteY30" fmla="*/ 1278467 h 4521200"/>
                <a:gd name="connsiteX31" fmla="*/ 3048000 w 9991328"/>
                <a:gd name="connsiteY31" fmla="*/ 1337733 h 4521200"/>
                <a:gd name="connsiteX32" fmla="*/ 3073400 w 9991328"/>
                <a:gd name="connsiteY32" fmla="*/ 1371600 h 4521200"/>
                <a:gd name="connsiteX33" fmla="*/ 3149600 w 9991328"/>
                <a:gd name="connsiteY33" fmla="*/ 1405467 h 4521200"/>
                <a:gd name="connsiteX34" fmla="*/ 3175000 w 9991328"/>
                <a:gd name="connsiteY34" fmla="*/ 1422400 h 4521200"/>
                <a:gd name="connsiteX35" fmla="*/ 3217334 w 9991328"/>
                <a:gd name="connsiteY35" fmla="*/ 1439333 h 4521200"/>
                <a:gd name="connsiteX36" fmla="*/ 3302000 w 9991328"/>
                <a:gd name="connsiteY36" fmla="*/ 1481667 h 4521200"/>
                <a:gd name="connsiteX37" fmla="*/ 3335867 w 9991328"/>
                <a:gd name="connsiteY37" fmla="*/ 1498600 h 4521200"/>
                <a:gd name="connsiteX38" fmla="*/ 3454400 w 9991328"/>
                <a:gd name="connsiteY38" fmla="*/ 1532467 h 4521200"/>
                <a:gd name="connsiteX39" fmla="*/ 3513667 w 9991328"/>
                <a:gd name="connsiteY39" fmla="*/ 1549400 h 4521200"/>
                <a:gd name="connsiteX40" fmla="*/ 3556000 w 9991328"/>
                <a:gd name="connsiteY40" fmla="*/ 1566333 h 4521200"/>
                <a:gd name="connsiteX41" fmla="*/ 3691467 w 9991328"/>
                <a:gd name="connsiteY41" fmla="*/ 1600200 h 4521200"/>
                <a:gd name="connsiteX42" fmla="*/ 3716867 w 9991328"/>
                <a:gd name="connsiteY42" fmla="*/ 1608667 h 4521200"/>
                <a:gd name="connsiteX43" fmla="*/ 3810000 w 9991328"/>
                <a:gd name="connsiteY43" fmla="*/ 1634067 h 4521200"/>
                <a:gd name="connsiteX44" fmla="*/ 3920067 w 9991328"/>
                <a:gd name="connsiteY44" fmla="*/ 1667933 h 4521200"/>
                <a:gd name="connsiteX45" fmla="*/ 4055534 w 9991328"/>
                <a:gd name="connsiteY45" fmla="*/ 1693333 h 4521200"/>
                <a:gd name="connsiteX46" fmla="*/ 4089400 w 9991328"/>
                <a:gd name="connsiteY46" fmla="*/ 1710267 h 4521200"/>
                <a:gd name="connsiteX47" fmla="*/ 4224867 w 9991328"/>
                <a:gd name="connsiteY47" fmla="*/ 1752600 h 4521200"/>
                <a:gd name="connsiteX48" fmla="*/ 4326467 w 9991328"/>
                <a:gd name="connsiteY48" fmla="*/ 1761067 h 4521200"/>
                <a:gd name="connsiteX49" fmla="*/ 4512734 w 9991328"/>
                <a:gd name="connsiteY49" fmla="*/ 1794933 h 4521200"/>
                <a:gd name="connsiteX50" fmla="*/ 4538134 w 9991328"/>
                <a:gd name="connsiteY50" fmla="*/ 1803400 h 4521200"/>
                <a:gd name="connsiteX51" fmla="*/ 4690534 w 9991328"/>
                <a:gd name="connsiteY51" fmla="*/ 1820333 h 4521200"/>
                <a:gd name="connsiteX52" fmla="*/ 4749800 w 9991328"/>
                <a:gd name="connsiteY52" fmla="*/ 1837267 h 4521200"/>
                <a:gd name="connsiteX53" fmla="*/ 5130800 w 9991328"/>
                <a:gd name="connsiteY53" fmla="*/ 1837267 h 4521200"/>
                <a:gd name="connsiteX54" fmla="*/ 5198534 w 9991328"/>
                <a:gd name="connsiteY54" fmla="*/ 1828800 h 4521200"/>
                <a:gd name="connsiteX55" fmla="*/ 5257800 w 9991328"/>
                <a:gd name="connsiteY55" fmla="*/ 1811867 h 4521200"/>
                <a:gd name="connsiteX56" fmla="*/ 5342467 w 9991328"/>
                <a:gd name="connsiteY56" fmla="*/ 1794933 h 4521200"/>
                <a:gd name="connsiteX57" fmla="*/ 5401734 w 9991328"/>
                <a:gd name="connsiteY57" fmla="*/ 1786467 h 4521200"/>
                <a:gd name="connsiteX58" fmla="*/ 5444067 w 9991328"/>
                <a:gd name="connsiteY58" fmla="*/ 1778000 h 4521200"/>
                <a:gd name="connsiteX59" fmla="*/ 5571067 w 9991328"/>
                <a:gd name="connsiteY59" fmla="*/ 1761067 h 4521200"/>
                <a:gd name="connsiteX60" fmla="*/ 5604934 w 9991328"/>
                <a:gd name="connsiteY60" fmla="*/ 1744133 h 4521200"/>
                <a:gd name="connsiteX61" fmla="*/ 5681134 w 9991328"/>
                <a:gd name="connsiteY61" fmla="*/ 1727200 h 4521200"/>
                <a:gd name="connsiteX62" fmla="*/ 5740400 w 9991328"/>
                <a:gd name="connsiteY62" fmla="*/ 1701800 h 4521200"/>
                <a:gd name="connsiteX63" fmla="*/ 5816600 w 9991328"/>
                <a:gd name="connsiteY63" fmla="*/ 1684867 h 4521200"/>
                <a:gd name="connsiteX64" fmla="*/ 5858934 w 9991328"/>
                <a:gd name="connsiteY64" fmla="*/ 1667933 h 4521200"/>
                <a:gd name="connsiteX65" fmla="*/ 5892800 w 9991328"/>
                <a:gd name="connsiteY65" fmla="*/ 1659467 h 4521200"/>
                <a:gd name="connsiteX66" fmla="*/ 5960534 w 9991328"/>
                <a:gd name="connsiteY66" fmla="*/ 1634067 h 4521200"/>
                <a:gd name="connsiteX67" fmla="*/ 6019800 w 9991328"/>
                <a:gd name="connsiteY67" fmla="*/ 1608667 h 4521200"/>
                <a:gd name="connsiteX68" fmla="*/ 6104467 w 9991328"/>
                <a:gd name="connsiteY68" fmla="*/ 1583267 h 4521200"/>
                <a:gd name="connsiteX69" fmla="*/ 6265334 w 9991328"/>
                <a:gd name="connsiteY69" fmla="*/ 1498600 h 4521200"/>
                <a:gd name="connsiteX70" fmla="*/ 6307667 w 9991328"/>
                <a:gd name="connsiteY70" fmla="*/ 1481667 h 4521200"/>
                <a:gd name="connsiteX71" fmla="*/ 6358467 w 9991328"/>
                <a:gd name="connsiteY71" fmla="*/ 1456267 h 4521200"/>
                <a:gd name="connsiteX72" fmla="*/ 6400800 w 9991328"/>
                <a:gd name="connsiteY72" fmla="*/ 1439333 h 4521200"/>
                <a:gd name="connsiteX73" fmla="*/ 6485467 w 9991328"/>
                <a:gd name="connsiteY73" fmla="*/ 1397000 h 4521200"/>
                <a:gd name="connsiteX74" fmla="*/ 6510867 w 9991328"/>
                <a:gd name="connsiteY74" fmla="*/ 1371600 h 4521200"/>
                <a:gd name="connsiteX75" fmla="*/ 6646334 w 9991328"/>
                <a:gd name="connsiteY75" fmla="*/ 1286933 h 4521200"/>
                <a:gd name="connsiteX76" fmla="*/ 6688667 w 9991328"/>
                <a:gd name="connsiteY76" fmla="*/ 1253067 h 4521200"/>
                <a:gd name="connsiteX77" fmla="*/ 6764867 w 9991328"/>
                <a:gd name="connsiteY77" fmla="*/ 1176867 h 4521200"/>
                <a:gd name="connsiteX78" fmla="*/ 6815667 w 9991328"/>
                <a:gd name="connsiteY78" fmla="*/ 1143000 h 4521200"/>
                <a:gd name="connsiteX79" fmla="*/ 6925734 w 9991328"/>
                <a:gd name="connsiteY79" fmla="*/ 990600 h 4521200"/>
                <a:gd name="connsiteX80" fmla="*/ 7044267 w 9991328"/>
                <a:gd name="connsiteY80" fmla="*/ 872067 h 4521200"/>
                <a:gd name="connsiteX81" fmla="*/ 7078134 w 9991328"/>
                <a:gd name="connsiteY81" fmla="*/ 829733 h 4521200"/>
                <a:gd name="connsiteX82" fmla="*/ 7154334 w 9991328"/>
                <a:gd name="connsiteY82" fmla="*/ 762000 h 4521200"/>
                <a:gd name="connsiteX83" fmla="*/ 7188200 w 9991328"/>
                <a:gd name="connsiteY83" fmla="*/ 711200 h 4521200"/>
                <a:gd name="connsiteX84" fmla="*/ 7255934 w 9991328"/>
                <a:gd name="connsiteY84" fmla="*/ 660400 h 4521200"/>
                <a:gd name="connsiteX85" fmla="*/ 7306734 w 9991328"/>
                <a:gd name="connsiteY85" fmla="*/ 618067 h 4521200"/>
                <a:gd name="connsiteX86" fmla="*/ 7408334 w 9991328"/>
                <a:gd name="connsiteY86" fmla="*/ 516467 h 4521200"/>
                <a:gd name="connsiteX87" fmla="*/ 7476067 w 9991328"/>
                <a:gd name="connsiteY87" fmla="*/ 457200 h 4521200"/>
                <a:gd name="connsiteX88" fmla="*/ 7526867 w 9991328"/>
                <a:gd name="connsiteY88" fmla="*/ 406400 h 4521200"/>
                <a:gd name="connsiteX89" fmla="*/ 7569200 w 9991328"/>
                <a:gd name="connsiteY89" fmla="*/ 381000 h 4521200"/>
                <a:gd name="connsiteX90" fmla="*/ 7738534 w 9991328"/>
                <a:gd name="connsiteY90" fmla="*/ 270933 h 4521200"/>
                <a:gd name="connsiteX91" fmla="*/ 7831667 w 9991328"/>
                <a:gd name="connsiteY91" fmla="*/ 237067 h 4521200"/>
                <a:gd name="connsiteX92" fmla="*/ 7950200 w 9991328"/>
                <a:gd name="connsiteY92" fmla="*/ 169333 h 4521200"/>
                <a:gd name="connsiteX93" fmla="*/ 7984067 w 9991328"/>
                <a:gd name="connsiteY93" fmla="*/ 152400 h 4521200"/>
                <a:gd name="connsiteX94" fmla="*/ 8009467 w 9991328"/>
                <a:gd name="connsiteY94" fmla="*/ 135467 h 4521200"/>
                <a:gd name="connsiteX95" fmla="*/ 8043334 w 9991328"/>
                <a:gd name="connsiteY95" fmla="*/ 118533 h 4521200"/>
                <a:gd name="connsiteX96" fmla="*/ 8068734 w 9991328"/>
                <a:gd name="connsiteY96" fmla="*/ 101600 h 4521200"/>
                <a:gd name="connsiteX97" fmla="*/ 8144934 w 9991328"/>
                <a:gd name="connsiteY97" fmla="*/ 67733 h 4521200"/>
                <a:gd name="connsiteX98" fmla="*/ 8178800 w 9991328"/>
                <a:gd name="connsiteY98" fmla="*/ 42333 h 4521200"/>
                <a:gd name="connsiteX99" fmla="*/ 8271934 w 9991328"/>
                <a:gd name="connsiteY99" fmla="*/ 16933 h 4521200"/>
                <a:gd name="connsiteX100" fmla="*/ 8331200 w 9991328"/>
                <a:gd name="connsiteY100" fmla="*/ 8467 h 4521200"/>
                <a:gd name="connsiteX101" fmla="*/ 8382000 w 9991328"/>
                <a:gd name="connsiteY101" fmla="*/ 0 h 4521200"/>
                <a:gd name="connsiteX102" fmla="*/ 8746067 w 9991328"/>
                <a:gd name="connsiteY102" fmla="*/ 16933 h 4521200"/>
                <a:gd name="connsiteX103" fmla="*/ 8822267 w 9991328"/>
                <a:gd name="connsiteY103" fmla="*/ 50800 h 4521200"/>
                <a:gd name="connsiteX104" fmla="*/ 8915400 w 9991328"/>
                <a:gd name="connsiteY104" fmla="*/ 93133 h 4521200"/>
                <a:gd name="connsiteX105" fmla="*/ 9033934 w 9991328"/>
                <a:gd name="connsiteY105" fmla="*/ 177800 h 4521200"/>
                <a:gd name="connsiteX106" fmla="*/ 9059334 w 9991328"/>
                <a:gd name="connsiteY106" fmla="*/ 203200 h 4521200"/>
                <a:gd name="connsiteX107" fmla="*/ 9093200 w 9991328"/>
                <a:gd name="connsiteY107" fmla="*/ 228600 h 4521200"/>
                <a:gd name="connsiteX108" fmla="*/ 9160934 w 9991328"/>
                <a:gd name="connsiteY108" fmla="*/ 321733 h 4521200"/>
                <a:gd name="connsiteX109" fmla="*/ 9186334 w 9991328"/>
                <a:gd name="connsiteY109" fmla="*/ 355600 h 4521200"/>
                <a:gd name="connsiteX110" fmla="*/ 9228667 w 9991328"/>
                <a:gd name="connsiteY110" fmla="*/ 389467 h 4521200"/>
                <a:gd name="connsiteX111" fmla="*/ 9254067 w 9991328"/>
                <a:gd name="connsiteY111" fmla="*/ 448733 h 4521200"/>
                <a:gd name="connsiteX112" fmla="*/ 9279467 w 9991328"/>
                <a:gd name="connsiteY112" fmla="*/ 491067 h 4521200"/>
                <a:gd name="connsiteX113" fmla="*/ 9304867 w 9991328"/>
                <a:gd name="connsiteY113" fmla="*/ 558800 h 4521200"/>
                <a:gd name="connsiteX114" fmla="*/ 9313334 w 9991328"/>
                <a:gd name="connsiteY114" fmla="*/ 609600 h 4521200"/>
                <a:gd name="connsiteX115" fmla="*/ 9330267 w 9991328"/>
                <a:gd name="connsiteY115" fmla="*/ 660400 h 4521200"/>
                <a:gd name="connsiteX116" fmla="*/ 9338734 w 9991328"/>
                <a:gd name="connsiteY116" fmla="*/ 711200 h 4521200"/>
                <a:gd name="connsiteX117" fmla="*/ 9364134 w 9991328"/>
                <a:gd name="connsiteY117" fmla="*/ 753533 h 4521200"/>
                <a:gd name="connsiteX118" fmla="*/ 9389534 w 9991328"/>
                <a:gd name="connsiteY118" fmla="*/ 821267 h 4521200"/>
                <a:gd name="connsiteX119" fmla="*/ 9423400 w 9991328"/>
                <a:gd name="connsiteY119" fmla="*/ 939800 h 4521200"/>
                <a:gd name="connsiteX120" fmla="*/ 9465734 w 9991328"/>
                <a:gd name="connsiteY120" fmla="*/ 1058333 h 4521200"/>
                <a:gd name="connsiteX121" fmla="*/ 9474200 w 9991328"/>
                <a:gd name="connsiteY121" fmla="*/ 1109133 h 4521200"/>
                <a:gd name="connsiteX122" fmla="*/ 9482667 w 9991328"/>
                <a:gd name="connsiteY122" fmla="*/ 1168400 h 4521200"/>
                <a:gd name="connsiteX123" fmla="*/ 9516534 w 9991328"/>
                <a:gd name="connsiteY123" fmla="*/ 1286933 h 4521200"/>
                <a:gd name="connsiteX124" fmla="*/ 9533467 w 9991328"/>
                <a:gd name="connsiteY124" fmla="*/ 1380067 h 4521200"/>
                <a:gd name="connsiteX125" fmla="*/ 9550400 w 9991328"/>
                <a:gd name="connsiteY125" fmla="*/ 1422400 h 4521200"/>
                <a:gd name="connsiteX126" fmla="*/ 9584267 w 9991328"/>
                <a:gd name="connsiteY126" fmla="*/ 1574800 h 4521200"/>
                <a:gd name="connsiteX127" fmla="*/ 9609667 w 9991328"/>
                <a:gd name="connsiteY127" fmla="*/ 1642533 h 4521200"/>
                <a:gd name="connsiteX128" fmla="*/ 9668934 w 9991328"/>
                <a:gd name="connsiteY128" fmla="*/ 1828800 h 4521200"/>
                <a:gd name="connsiteX129" fmla="*/ 9711267 w 9991328"/>
                <a:gd name="connsiteY129" fmla="*/ 1930400 h 4521200"/>
                <a:gd name="connsiteX130" fmla="*/ 9728200 w 9991328"/>
                <a:gd name="connsiteY130" fmla="*/ 1989667 h 4521200"/>
                <a:gd name="connsiteX131" fmla="*/ 9745134 w 9991328"/>
                <a:gd name="connsiteY131" fmla="*/ 2065867 h 4521200"/>
                <a:gd name="connsiteX132" fmla="*/ 9770534 w 9991328"/>
                <a:gd name="connsiteY132" fmla="*/ 2133600 h 4521200"/>
                <a:gd name="connsiteX133" fmla="*/ 9787467 w 9991328"/>
                <a:gd name="connsiteY133" fmla="*/ 2235200 h 4521200"/>
                <a:gd name="connsiteX134" fmla="*/ 9795934 w 9991328"/>
                <a:gd name="connsiteY134" fmla="*/ 2269067 h 4521200"/>
                <a:gd name="connsiteX135" fmla="*/ 9812867 w 9991328"/>
                <a:gd name="connsiteY135" fmla="*/ 2362200 h 4521200"/>
                <a:gd name="connsiteX136" fmla="*/ 9846734 w 9991328"/>
                <a:gd name="connsiteY136" fmla="*/ 2455333 h 4521200"/>
                <a:gd name="connsiteX137" fmla="*/ 9855200 w 9991328"/>
                <a:gd name="connsiteY137" fmla="*/ 2497667 h 4521200"/>
                <a:gd name="connsiteX138" fmla="*/ 9872134 w 9991328"/>
                <a:gd name="connsiteY138" fmla="*/ 2531533 h 4521200"/>
                <a:gd name="connsiteX139" fmla="*/ 9897534 w 9991328"/>
                <a:gd name="connsiteY139" fmla="*/ 2692400 h 4521200"/>
                <a:gd name="connsiteX140" fmla="*/ 9922934 w 9991328"/>
                <a:gd name="connsiteY140" fmla="*/ 2777067 h 4521200"/>
                <a:gd name="connsiteX141" fmla="*/ 9931400 w 9991328"/>
                <a:gd name="connsiteY141" fmla="*/ 2827867 h 4521200"/>
                <a:gd name="connsiteX142" fmla="*/ 9956800 w 9991328"/>
                <a:gd name="connsiteY142" fmla="*/ 2954867 h 4521200"/>
                <a:gd name="connsiteX143" fmla="*/ 9965267 w 9991328"/>
                <a:gd name="connsiteY143" fmla="*/ 2980267 h 4521200"/>
                <a:gd name="connsiteX144" fmla="*/ 9973734 w 9991328"/>
                <a:gd name="connsiteY144" fmla="*/ 3056467 h 4521200"/>
                <a:gd name="connsiteX145" fmla="*/ 9990667 w 9991328"/>
                <a:gd name="connsiteY145" fmla="*/ 3115733 h 4521200"/>
                <a:gd name="connsiteX146" fmla="*/ 9973734 w 9991328"/>
                <a:gd name="connsiteY146" fmla="*/ 3344333 h 4521200"/>
                <a:gd name="connsiteX147" fmla="*/ 9956800 w 9991328"/>
                <a:gd name="connsiteY147" fmla="*/ 3378200 h 4521200"/>
                <a:gd name="connsiteX148" fmla="*/ 9931400 w 9991328"/>
                <a:gd name="connsiteY148" fmla="*/ 3403600 h 4521200"/>
                <a:gd name="connsiteX149" fmla="*/ 9914467 w 9991328"/>
                <a:gd name="connsiteY149" fmla="*/ 3437467 h 4521200"/>
                <a:gd name="connsiteX150" fmla="*/ 9889067 w 9991328"/>
                <a:gd name="connsiteY150" fmla="*/ 3471333 h 4521200"/>
                <a:gd name="connsiteX151" fmla="*/ 9872134 w 9991328"/>
                <a:gd name="connsiteY151" fmla="*/ 3496733 h 4521200"/>
                <a:gd name="connsiteX152" fmla="*/ 9838267 w 9991328"/>
                <a:gd name="connsiteY152" fmla="*/ 3539067 h 4521200"/>
                <a:gd name="connsiteX153" fmla="*/ 9719734 w 9991328"/>
                <a:gd name="connsiteY153" fmla="*/ 3691467 h 4521200"/>
                <a:gd name="connsiteX154" fmla="*/ 9694334 w 9991328"/>
                <a:gd name="connsiteY154" fmla="*/ 3716867 h 4521200"/>
                <a:gd name="connsiteX155" fmla="*/ 9652000 w 9991328"/>
                <a:gd name="connsiteY155" fmla="*/ 3742267 h 4521200"/>
                <a:gd name="connsiteX156" fmla="*/ 9541934 w 9991328"/>
                <a:gd name="connsiteY156" fmla="*/ 3835400 h 4521200"/>
                <a:gd name="connsiteX157" fmla="*/ 9508067 w 9991328"/>
                <a:gd name="connsiteY157" fmla="*/ 3843867 h 4521200"/>
                <a:gd name="connsiteX158" fmla="*/ 9431867 w 9991328"/>
                <a:gd name="connsiteY158" fmla="*/ 3886200 h 4521200"/>
                <a:gd name="connsiteX159" fmla="*/ 9398000 w 9991328"/>
                <a:gd name="connsiteY159" fmla="*/ 3911600 h 4521200"/>
                <a:gd name="connsiteX160" fmla="*/ 9313334 w 9991328"/>
                <a:gd name="connsiteY160" fmla="*/ 3953933 h 4521200"/>
                <a:gd name="connsiteX161" fmla="*/ 9245600 w 9991328"/>
                <a:gd name="connsiteY161" fmla="*/ 3970867 h 4521200"/>
                <a:gd name="connsiteX162" fmla="*/ 9203267 w 9991328"/>
                <a:gd name="connsiteY162" fmla="*/ 3987800 h 4521200"/>
                <a:gd name="connsiteX163" fmla="*/ 9152467 w 9991328"/>
                <a:gd name="connsiteY163" fmla="*/ 4004733 h 4521200"/>
                <a:gd name="connsiteX164" fmla="*/ 9110134 w 9991328"/>
                <a:gd name="connsiteY164" fmla="*/ 4030133 h 4521200"/>
                <a:gd name="connsiteX165" fmla="*/ 9025467 w 9991328"/>
                <a:gd name="connsiteY165" fmla="*/ 4038600 h 4521200"/>
                <a:gd name="connsiteX166" fmla="*/ 8983134 w 9991328"/>
                <a:gd name="connsiteY166" fmla="*/ 4055533 h 4521200"/>
                <a:gd name="connsiteX167" fmla="*/ 8932334 w 9991328"/>
                <a:gd name="connsiteY167" fmla="*/ 4064000 h 4521200"/>
                <a:gd name="connsiteX168" fmla="*/ 8906934 w 9991328"/>
                <a:gd name="connsiteY168" fmla="*/ 4080933 h 4521200"/>
                <a:gd name="connsiteX169" fmla="*/ 8830734 w 9991328"/>
                <a:gd name="connsiteY169" fmla="*/ 4097867 h 4521200"/>
                <a:gd name="connsiteX170" fmla="*/ 8746067 w 9991328"/>
                <a:gd name="connsiteY170" fmla="*/ 4123267 h 4521200"/>
                <a:gd name="connsiteX171" fmla="*/ 8695267 w 9991328"/>
                <a:gd name="connsiteY171" fmla="*/ 4148667 h 4521200"/>
                <a:gd name="connsiteX172" fmla="*/ 8517467 w 9991328"/>
                <a:gd name="connsiteY172" fmla="*/ 4207933 h 4521200"/>
                <a:gd name="connsiteX173" fmla="*/ 8492067 w 9991328"/>
                <a:gd name="connsiteY173" fmla="*/ 4224867 h 4521200"/>
                <a:gd name="connsiteX174" fmla="*/ 8382000 w 9991328"/>
                <a:gd name="connsiteY174" fmla="*/ 4250267 h 4521200"/>
                <a:gd name="connsiteX175" fmla="*/ 8339667 w 9991328"/>
                <a:gd name="connsiteY175" fmla="*/ 4258733 h 4521200"/>
                <a:gd name="connsiteX176" fmla="*/ 8297334 w 9991328"/>
                <a:gd name="connsiteY176" fmla="*/ 4284133 h 4521200"/>
                <a:gd name="connsiteX177" fmla="*/ 8170334 w 9991328"/>
                <a:gd name="connsiteY177" fmla="*/ 4301067 h 4521200"/>
                <a:gd name="connsiteX178" fmla="*/ 8119534 w 9991328"/>
                <a:gd name="connsiteY178" fmla="*/ 4318000 h 4521200"/>
                <a:gd name="connsiteX179" fmla="*/ 7916334 w 9991328"/>
                <a:gd name="connsiteY179" fmla="*/ 4343400 h 4521200"/>
                <a:gd name="connsiteX180" fmla="*/ 7797800 w 9991328"/>
                <a:gd name="connsiteY180" fmla="*/ 4368800 h 4521200"/>
                <a:gd name="connsiteX181" fmla="*/ 7721600 w 9991328"/>
                <a:gd name="connsiteY181" fmla="*/ 4377267 h 4521200"/>
                <a:gd name="connsiteX182" fmla="*/ 7670800 w 9991328"/>
                <a:gd name="connsiteY182" fmla="*/ 4394200 h 4521200"/>
                <a:gd name="connsiteX183" fmla="*/ 7603067 w 9991328"/>
                <a:gd name="connsiteY183" fmla="*/ 4411133 h 4521200"/>
                <a:gd name="connsiteX184" fmla="*/ 7484534 w 9991328"/>
                <a:gd name="connsiteY184" fmla="*/ 4428067 h 4521200"/>
                <a:gd name="connsiteX185" fmla="*/ 7323667 w 9991328"/>
                <a:gd name="connsiteY185" fmla="*/ 4461933 h 4521200"/>
                <a:gd name="connsiteX186" fmla="*/ 7188200 w 9991328"/>
                <a:gd name="connsiteY186" fmla="*/ 4487333 h 4521200"/>
                <a:gd name="connsiteX187" fmla="*/ 7095067 w 9991328"/>
                <a:gd name="connsiteY187" fmla="*/ 4495800 h 4521200"/>
                <a:gd name="connsiteX188" fmla="*/ 7052734 w 9991328"/>
                <a:gd name="connsiteY188" fmla="*/ 4504267 h 4521200"/>
                <a:gd name="connsiteX189" fmla="*/ 6985000 w 9991328"/>
                <a:gd name="connsiteY189" fmla="*/ 4512733 h 4521200"/>
                <a:gd name="connsiteX190" fmla="*/ 6934200 w 9991328"/>
                <a:gd name="connsiteY190" fmla="*/ 4521200 h 4521200"/>
                <a:gd name="connsiteX191" fmla="*/ 6121400 w 9991328"/>
                <a:gd name="connsiteY191" fmla="*/ 4512733 h 4521200"/>
                <a:gd name="connsiteX192" fmla="*/ 5985934 w 9991328"/>
                <a:gd name="connsiteY192" fmla="*/ 4504267 h 4521200"/>
                <a:gd name="connsiteX193" fmla="*/ 5952067 w 9991328"/>
                <a:gd name="connsiteY193" fmla="*/ 4495800 h 4521200"/>
                <a:gd name="connsiteX194" fmla="*/ 5892800 w 9991328"/>
                <a:gd name="connsiteY194" fmla="*/ 4487333 h 4521200"/>
                <a:gd name="connsiteX195" fmla="*/ 5850467 w 9991328"/>
                <a:gd name="connsiteY195" fmla="*/ 4470400 h 4521200"/>
                <a:gd name="connsiteX196" fmla="*/ 5799667 w 9991328"/>
                <a:gd name="connsiteY196" fmla="*/ 4453467 h 4521200"/>
                <a:gd name="connsiteX197" fmla="*/ 5740400 w 9991328"/>
                <a:gd name="connsiteY197" fmla="*/ 4428067 h 4521200"/>
                <a:gd name="connsiteX198" fmla="*/ 5681134 w 9991328"/>
                <a:gd name="connsiteY198" fmla="*/ 4411133 h 4521200"/>
                <a:gd name="connsiteX199" fmla="*/ 5638800 w 9991328"/>
                <a:gd name="connsiteY199" fmla="*/ 4385733 h 4521200"/>
                <a:gd name="connsiteX200" fmla="*/ 5545667 w 9991328"/>
                <a:gd name="connsiteY200" fmla="*/ 4250267 h 4521200"/>
                <a:gd name="connsiteX201" fmla="*/ 5528734 w 9991328"/>
                <a:gd name="connsiteY201" fmla="*/ 4207933 h 4521200"/>
                <a:gd name="connsiteX202" fmla="*/ 5477934 w 9991328"/>
                <a:gd name="connsiteY202" fmla="*/ 4191000 h 4521200"/>
                <a:gd name="connsiteX203" fmla="*/ 5384800 w 9991328"/>
                <a:gd name="connsiteY203" fmla="*/ 4114800 h 4521200"/>
                <a:gd name="connsiteX204" fmla="*/ 5350934 w 9991328"/>
                <a:gd name="connsiteY204" fmla="*/ 4089400 h 4521200"/>
                <a:gd name="connsiteX205" fmla="*/ 5325534 w 9991328"/>
                <a:gd name="connsiteY205" fmla="*/ 4064000 h 4521200"/>
                <a:gd name="connsiteX206" fmla="*/ 5308600 w 9991328"/>
                <a:gd name="connsiteY206" fmla="*/ 4013200 h 4521200"/>
                <a:gd name="connsiteX207" fmla="*/ 5300134 w 9991328"/>
                <a:gd name="connsiteY207" fmla="*/ 3987800 h 4521200"/>
                <a:gd name="connsiteX208" fmla="*/ 5274734 w 9991328"/>
                <a:gd name="connsiteY208" fmla="*/ 3937000 h 4521200"/>
                <a:gd name="connsiteX209" fmla="*/ 5240867 w 9991328"/>
                <a:gd name="connsiteY209" fmla="*/ 3606800 h 4521200"/>
                <a:gd name="connsiteX210" fmla="*/ 5223934 w 9991328"/>
                <a:gd name="connsiteY210" fmla="*/ 3454400 h 4521200"/>
                <a:gd name="connsiteX211" fmla="*/ 5240867 w 9991328"/>
                <a:gd name="connsiteY211" fmla="*/ 3276600 h 4521200"/>
                <a:gd name="connsiteX212" fmla="*/ 5257800 w 9991328"/>
                <a:gd name="connsiteY212" fmla="*/ 3234267 h 4521200"/>
                <a:gd name="connsiteX213" fmla="*/ 5274734 w 9991328"/>
                <a:gd name="connsiteY213" fmla="*/ 3124200 h 4521200"/>
                <a:gd name="connsiteX214" fmla="*/ 5291667 w 9991328"/>
                <a:gd name="connsiteY214" fmla="*/ 3073400 h 4521200"/>
                <a:gd name="connsiteX215" fmla="*/ 5308600 w 9991328"/>
                <a:gd name="connsiteY215" fmla="*/ 2954867 h 4521200"/>
                <a:gd name="connsiteX216" fmla="*/ 5325534 w 9991328"/>
                <a:gd name="connsiteY216" fmla="*/ 2912533 h 4521200"/>
                <a:gd name="connsiteX217" fmla="*/ 5334000 w 9991328"/>
                <a:gd name="connsiteY217" fmla="*/ 2844800 h 4521200"/>
                <a:gd name="connsiteX218" fmla="*/ 5350934 w 9991328"/>
                <a:gd name="connsiteY218" fmla="*/ 2810933 h 4521200"/>
                <a:gd name="connsiteX219" fmla="*/ 5359400 w 9991328"/>
                <a:gd name="connsiteY219" fmla="*/ 2760133 h 4521200"/>
                <a:gd name="connsiteX220" fmla="*/ 5384800 w 9991328"/>
                <a:gd name="connsiteY220" fmla="*/ 2675467 h 4521200"/>
                <a:gd name="connsiteX221" fmla="*/ 5393267 w 9991328"/>
                <a:gd name="connsiteY221" fmla="*/ 2607733 h 4521200"/>
                <a:gd name="connsiteX222" fmla="*/ 5410200 w 9991328"/>
                <a:gd name="connsiteY222" fmla="*/ 2514600 h 4521200"/>
                <a:gd name="connsiteX223" fmla="*/ 5384800 w 9991328"/>
                <a:gd name="connsiteY223" fmla="*/ 2133600 h 4521200"/>
                <a:gd name="connsiteX224" fmla="*/ 5325534 w 9991328"/>
                <a:gd name="connsiteY224" fmla="*/ 2048933 h 4521200"/>
                <a:gd name="connsiteX225" fmla="*/ 5198534 w 9991328"/>
                <a:gd name="connsiteY225" fmla="*/ 1938867 h 4521200"/>
                <a:gd name="connsiteX226" fmla="*/ 5139267 w 9991328"/>
                <a:gd name="connsiteY226" fmla="*/ 1921933 h 4521200"/>
                <a:gd name="connsiteX227" fmla="*/ 5105400 w 9991328"/>
                <a:gd name="connsiteY227" fmla="*/ 1905000 h 4521200"/>
                <a:gd name="connsiteX228" fmla="*/ 5080000 w 9991328"/>
                <a:gd name="connsiteY228" fmla="*/ 1896533 h 4521200"/>
                <a:gd name="connsiteX229" fmla="*/ 5054600 w 9991328"/>
                <a:gd name="connsiteY229" fmla="*/ 1879600 h 4521200"/>
                <a:gd name="connsiteX230" fmla="*/ 4910667 w 9991328"/>
                <a:gd name="connsiteY230" fmla="*/ 1854200 h 4521200"/>
                <a:gd name="connsiteX231" fmla="*/ 4868334 w 9991328"/>
                <a:gd name="connsiteY231" fmla="*/ 1854200 h 452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9991328" h="4521200">
                  <a:moveTo>
                    <a:pt x="0" y="2040467"/>
                  </a:moveTo>
                  <a:cubicBezTo>
                    <a:pt x="44425" y="1951617"/>
                    <a:pt x="5900" y="2020365"/>
                    <a:pt x="84667" y="1913467"/>
                  </a:cubicBezTo>
                  <a:cubicBezTo>
                    <a:pt x="105103" y="1885733"/>
                    <a:pt x="122587" y="1855839"/>
                    <a:pt x="143934" y="1828800"/>
                  </a:cubicBezTo>
                  <a:cubicBezTo>
                    <a:pt x="199555" y="1758346"/>
                    <a:pt x="300802" y="1662085"/>
                    <a:pt x="364067" y="1617133"/>
                  </a:cubicBezTo>
                  <a:cubicBezTo>
                    <a:pt x="471311" y="1540933"/>
                    <a:pt x="592772" y="1481558"/>
                    <a:pt x="685800" y="1388533"/>
                  </a:cubicBezTo>
                  <a:cubicBezTo>
                    <a:pt x="697089" y="1377244"/>
                    <a:pt x="707546" y="1365057"/>
                    <a:pt x="719667" y="1354667"/>
                  </a:cubicBezTo>
                  <a:cubicBezTo>
                    <a:pt x="776787" y="1305707"/>
                    <a:pt x="826622" y="1269252"/>
                    <a:pt x="889000" y="1227667"/>
                  </a:cubicBezTo>
                  <a:cubicBezTo>
                    <a:pt x="902693" y="1218539"/>
                    <a:pt x="917641" y="1211395"/>
                    <a:pt x="931334" y="1202267"/>
                  </a:cubicBezTo>
                  <a:cubicBezTo>
                    <a:pt x="968463" y="1177515"/>
                    <a:pt x="1009847" y="1157620"/>
                    <a:pt x="1041400" y="1126067"/>
                  </a:cubicBezTo>
                  <a:cubicBezTo>
                    <a:pt x="1049867" y="1117600"/>
                    <a:pt x="1057057" y="1107627"/>
                    <a:pt x="1066800" y="1100667"/>
                  </a:cubicBezTo>
                  <a:cubicBezTo>
                    <a:pt x="1138355" y="1049556"/>
                    <a:pt x="1076094" y="1142173"/>
                    <a:pt x="1193800" y="1024467"/>
                  </a:cubicBezTo>
                  <a:cubicBezTo>
                    <a:pt x="1217792" y="1000475"/>
                    <a:pt x="1217450" y="999570"/>
                    <a:pt x="1253067" y="973667"/>
                  </a:cubicBezTo>
                  <a:cubicBezTo>
                    <a:pt x="1299310" y="940036"/>
                    <a:pt x="1317367" y="931242"/>
                    <a:pt x="1371600" y="905933"/>
                  </a:cubicBezTo>
                  <a:cubicBezTo>
                    <a:pt x="1391077" y="896844"/>
                    <a:pt x="1411643" y="890145"/>
                    <a:pt x="1430867" y="880533"/>
                  </a:cubicBezTo>
                  <a:cubicBezTo>
                    <a:pt x="1516450" y="837741"/>
                    <a:pt x="1438159" y="871778"/>
                    <a:pt x="1498600" y="838200"/>
                  </a:cubicBezTo>
                  <a:cubicBezTo>
                    <a:pt x="1567426" y="799964"/>
                    <a:pt x="1529496" y="823363"/>
                    <a:pt x="1600200" y="795867"/>
                  </a:cubicBezTo>
                  <a:cubicBezTo>
                    <a:pt x="1634394" y="782569"/>
                    <a:pt x="1666206" y="762431"/>
                    <a:pt x="1701800" y="753533"/>
                  </a:cubicBezTo>
                  <a:lnTo>
                    <a:pt x="1871134" y="711200"/>
                  </a:lnTo>
                  <a:lnTo>
                    <a:pt x="1905000" y="702733"/>
                  </a:lnTo>
                  <a:cubicBezTo>
                    <a:pt x="1989667" y="711200"/>
                    <a:pt x="2074568" y="717579"/>
                    <a:pt x="2159000" y="728133"/>
                  </a:cubicBezTo>
                  <a:cubicBezTo>
                    <a:pt x="2197416" y="732935"/>
                    <a:pt x="2239058" y="743915"/>
                    <a:pt x="2277534" y="753533"/>
                  </a:cubicBezTo>
                  <a:cubicBezTo>
                    <a:pt x="2302934" y="770466"/>
                    <a:pt x="2327847" y="788154"/>
                    <a:pt x="2353734" y="804333"/>
                  </a:cubicBezTo>
                  <a:cubicBezTo>
                    <a:pt x="2373029" y="816392"/>
                    <a:pt x="2394965" y="824327"/>
                    <a:pt x="2413000" y="838200"/>
                  </a:cubicBezTo>
                  <a:cubicBezTo>
                    <a:pt x="2431981" y="852801"/>
                    <a:pt x="2446867" y="872067"/>
                    <a:pt x="2463800" y="889000"/>
                  </a:cubicBezTo>
                  <a:cubicBezTo>
                    <a:pt x="2469445" y="894644"/>
                    <a:pt x="2474501" y="900946"/>
                    <a:pt x="2480734" y="905933"/>
                  </a:cubicBezTo>
                  <a:cubicBezTo>
                    <a:pt x="2531013" y="946157"/>
                    <a:pt x="2508031" y="929776"/>
                    <a:pt x="2548467" y="956733"/>
                  </a:cubicBezTo>
                  <a:cubicBezTo>
                    <a:pt x="2600240" y="1025765"/>
                    <a:pt x="2559658" y="978239"/>
                    <a:pt x="2675467" y="1066800"/>
                  </a:cubicBezTo>
                  <a:cubicBezTo>
                    <a:pt x="2707345" y="1091177"/>
                    <a:pt x="2743657" y="1120289"/>
                    <a:pt x="2768600" y="1151467"/>
                  </a:cubicBezTo>
                  <a:cubicBezTo>
                    <a:pt x="2779889" y="1165578"/>
                    <a:pt x="2788356" y="1182511"/>
                    <a:pt x="2802467" y="1193800"/>
                  </a:cubicBezTo>
                  <a:cubicBezTo>
                    <a:pt x="2817250" y="1205627"/>
                    <a:pt x="2837515" y="1208698"/>
                    <a:pt x="2853267" y="1219200"/>
                  </a:cubicBezTo>
                  <a:cubicBezTo>
                    <a:pt x="2888296" y="1242553"/>
                    <a:pt x="2896617" y="1261076"/>
                    <a:pt x="2929467" y="1278467"/>
                  </a:cubicBezTo>
                  <a:cubicBezTo>
                    <a:pt x="2968508" y="1299136"/>
                    <a:pt x="3048000" y="1337733"/>
                    <a:pt x="3048000" y="1337733"/>
                  </a:cubicBezTo>
                  <a:cubicBezTo>
                    <a:pt x="3056467" y="1349022"/>
                    <a:pt x="3063422" y="1361622"/>
                    <a:pt x="3073400" y="1371600"/>
                  </a:cubicBezTo>
                  <a:cubicBezTo>
                    <a:pt x="3096392" y="1394592"/>
                    <a:pt x="3119423" y="1392055"/>
                    <a:pt x="3149600" y="1405467"/>
                  </a:cubicBezTo>
                  <a:cubicBezTo>
                    <a:pt x="3158899" y="1409600"/>
                    <a:pt x="3165899" y="1417849"/>
                    <a:pt x="3175000" y="1422400"/>
                  </a:cubicBezTo>
                  <a:cubicBezTo>
                    <a:pt x="3188594" y="1429197"/>
                    <a:pt x="3203562" y="1432906"/>
                    <a:pt x="3217334" y="1439333"/>
                  </a:cubicBezTo>
                  <a:cubicBezTo>
                    <a:pt x="3245927" y="1452676"/>
                    <a:pt x="3273778" y="1467556"/>
                    <a:pt x="3302000" y="1481667"/>
                  </a:cubicBezTo>
                  <a:cubicBezTo>
                    <a:pt x="3313289" y="1487312"/>
                    <a:pt x="3323622" y="1495539"/>
                    <a:pt x="3335867" y="1498600"/>
                  </a:cubicBezTo>
                  <a:cubicBezTo>
                    <a:pt x="3463162" y="1530423"/>
                    <a:pt x="3349121" y="1500073"/>
                    <a:pt x="3454400" y="1532467"/>
                  </a:cubicBezTo>
                  <a:cubicBezTo>
                    <a:pt x="3474038" y="1538509"/>
                    <a:pt x="3494175" y="1542903"/>
                    <a:pt x="3513667" y="1549400"/>
                  </a:cubicBezTo>
                  <a:cubicBezTo>
                    <a:pt x="3528085" y="1554206"/>
                    <a:pt x="3541387" y="1562158"/>
                    <a:pt x="3556000" y="1566333"/>
                  </a:cubicBezTo>
                  <a:cubicBezTo>
                    <a:pt x="3600755" y="1579120"/>
                    <a:pt x="3647310" y="1585481"/>
                    <a:pt x="3691467" y="1600200"/>
                  </a:cubicBezTo>
                  <a:cubicBezTo>
                    <a:pt x="3699934" y="1603022"/>
                    <a:pt x="3708286" y="1606215"/>
                    <a:pt x="3716867" y="1608667"/>
                  </a:cubicBezTo>
                  <a:cubicBezTo>
                    <a:pt x="3747807" y="1617507"/>
                    <a:pt x="3779179" y="1624821"/>
                    <a:pt x="3810000" y="1634067"/>
                  </a:cubicBezTo>
                  <a:cubicBezTo>
                    <a:pt x="3857500" y="1648317"/>
                    <a:pt x="3877497" y="1659419"/>
                    <a:pt x="3920067" y="1667933"/>
                  </a:cubicBezTo>
                  <a:cubicBezTo>
                    <a:pt x="3965117" y="1676943"/>
                    <a:pt x="4055534" y="1693333"/>
                    <a:pt x="4055534" y="1693333"/>
                  </a:cubicBezTo>
                  <a:cubicBezTo>
                    <a:pt x="4066823" y="1698978"/>
                    <a:pt x="4077750" y="1705413"/>
                    <a:pt x="4089400" y="1710267"/>
                  </a:cubicBezTo>
                  <a:cubicBezTo>
                    <a:pt x="4129529" y="1726988"/>
                    <a:pt x="4181414" y="1746082"/>
                    <a:pt x="4224867" y="1752600"/>
                  </a:cubicBezTo>
                  <a:cubicBezTo>
                    <a:pt x="4258475" y="1757641"/>
                    <a:pt x="4292600" y="1758245"/>
                    <a:pt x="4326467" y="1761067"/>
                  </a:cubicBezTo>
                  <a:cubicBezTo>
                    <a:pt x="4473036" y="1790381"/>
                    <a:pt x="4410729" y="1780362"/>
                    <a:pt x="4512734" y="1794933"/>
                  </a:cubicBezTo>
                  <a:cubicBezTo>
                    <a:pt x="4521201" y="1797755"/>
                    <a:pt x="4529383" y="1801650"/>
                    <a:pt x="4538134" y="1803400"/>
                  </a:cubicBezTo>
                  <a:cubicBezTo>
                    <a:pt x="4581056" y="1811985"/>
                    <a:pt x="4651260" y="1816763"/>
                    <a:pt x="4690534" y="1820333"/>
                  </a:cubicBezTo>
                  <a:cubicBezTo>
                    <a:pt x="4710289" y="1825978"/>
                    <a:pt x="4729400" y="1834819"/>
                    <a:pt x="4749800" y="1837267"/>
                  </a:cubicBezTo>
                  <a:cubicBezTo>
                    <a:pt x="4884541" y="1853436"/>
                    <a:pt x="4991927" y="1842410"/>
                    <a:pt x="5130800" y="1837267"/>
                  </a:cubicBezTo>
                  <a:cubicBezTo>
                    <a:pt x="5153378" y="1834445"/>
                    <a:pt x="5176090" y="1832541"/>
                    <a:pt x="5198534" y="1828800"/>
                  </a:cubicBezTo>
                  <a:cubicBezTo>
                    <a:pt x="5261771" y="1818260"/>
                    <a:pt x="5205474" y="1823942"/>
                    <a:pt x="5257800" y="1811867"/>
                  </a:cubicBezTo>
                  <a:cubicBezTo>
                    <a:pt x="5285844" y="1805395"/>
                    <a:pt x="5313975" y="1799003"/>
                    <a:pt x="5342467" y="1794933"/>
                  </a:cubicBezTo>
                  <a:cubicBezTo>
                    <a:pt x="5362223" y="1792111"/>
                    <a:pt x="5382049" y="1789748"/>
                    <a:pt x="5401734" y="1786467"/>
                  </a:cubicBezTo>
                  <a:cubicBezTo>
                    <a:pt x="5415929" y="1784101"/>
                    <a:pt x="5429872" y="1780366"/>
                    <a:pt x="5444067" y="1778000"/>
                  </a:cubicBezTo>
                  <a:cubicBezTo>
                    <a:pt x="5479135" y="1772155"/>
                    <a:pt x="5536804" y="1765349"/>
                    <a:pt x="5571067" y="1761067"/>
                  </a:cubicBezTo>
                  <a:cubicBezTo>
                    <a:pt x="5582356" y="1755422"/>
                    <a:pt x="5592845" y="1747760"/>
                    <a:pt x="5604934" y="1744133"/>
                  </a:cubicBezTo>
                  <a:cubicBezTo>
                    <a:pt x="5690562" y="1718445"/>
                    <a:pt x="5625918" y="1749287"/>
                    <a:pt x="5681134" y="1727200"/>
                  </a:cubicBezTo>
                  <a:cubicBezTo>
                    <a:pt x="5701090" y="1719218"/>
                    <a:pt x="5719885" y="1708211"/>
                    <a:pt x="5740400" y="1701800"/>
                  </a:cubicBezTo>
                  <a:cubicBezTo>
                    <a:pt x="5765235" y="1694039"/>
                    <a:pt x="5791582" y="1692015"/>
                    <a:pt x="5816600" y="1684867"/>
                  </a:cubicBezTo>
                  <a:cubicBezTo>
                    <a:pt x="5831214" y="1680692"/>
                    <a:pt x="5844516" y="1672739"/>
                    <a:pt x="5858934" y="1667933"/>
                  </a:cubicBezTo>
                  <a:cubicBezTo>
                    <a:pt x="5869973" y="1664253"/>
                    <a:pt x="5881761" y="1663147"/>
                    <a:pt x="5892800" y="1659467"/>
                  </a:cubicBezTo>
                  <a:cubicBezTo>
                    <a:pt x="5915676" y="1651842"/>
                    <a:pt x="5938145" y="1643022"/>
                    <a:pt x="5960534" y="1634067"/>
                  </a:cubicBezTo>
                  <a:cubicBezTo>
                    <a:pt x="5980490" y="1626085"/>
                    <a:pt x="5999532" y="1615820"/>
                    <a:pt x="6019800" y="1608667"/>
                  </a:cubicBezTo>
                  <a:cubicBezTo>
                    <a:pt x="6047585" y="1598860"/>
                    <a:pt x="6077269" y="1594600"/>
                    <a:pt x="6104467" y="1583267"/>
                  </a:cubicBezTo>
                  <a:cubicBezTo>
                    <a:pt x="6362850" y="1475607"/>
                    <a:pt x="6138505" y="1562014"/>
                    <a:pt x="6265334" y="1498600"/>
                  </a:cubicBezTo>
                  <a:cubicBezTo>
                    <a:pt x="6278928" y="1491803"/>
                    <a:pt x="6293831" y="1487956"/>
                    <a:pt x="6307667" y="1481667"/>
                  </a:cubicBezTo>
                  <a:cubicBezTo>
                    <a:pt x="6324902" y="1473833"/>
                    <a:pt x="6341232" y="1464101"/>
                    <a:pt x="6358467" y="1456267"/>
                  </a:cubicBezTo>
                  <a:cubicBezTo>
                    <a:pt x="6372303" y="1449978"/>
                    <a:pt x="6387458" y="1446611"/>
                    <a:pt x="6400800" y="1439333"/>
                  </a:cubicBezTo>
                  <a:cubicBezTo>
                    <a:pt x="6486093" y="1392810"/>
                    <a:pt x="6417670" y="1413950"/>
                    <a:pt x="6485467" y="1397000"/>
                  </a:cubicBezTo>
                  <a:cubicBezTo>
                    <a:pt x="6493934" y="1388533"/>
                    <a:pt x="6501022" y="1378416"/>
                    <a:pt x="6510867" y="1371600"/>
                  </a:cubicBezTo>
                  <a:cubicBezTo>
                    <a:pt x="6663438" y="1265974"/>
                    <a:pt x="6536952" y="1366484"/>
                    <a:pt x="6646334" y="1286933"/>
                  </a:cubicBezTo>
                  <a:cubicBezTo>
                    <a:pt x="6660949" y="1276304"/>
                    <a:pt x="6675425" y="1265363"/>
                    <a:pt x="6688667" y="1253067"/>
                  </a:cubicBezTo>
                  <a:cubicBezTo>
                    <a:pt x="6714990" y="1228625"/>
                    <a:pt x="6734979" y="1196793"/>
                    <a:pt x="6764867" y="1176867"/>
                  </a:cubicBezTo>
                  <a:cubicBezTo>
                    <a:pt x="6781800" y="1165578"/>
                    <a:pt x="6801276" y="1157391"/>
                    <a:pt x="6815667" y="1143000"/>
                  </a:cubicBezTo>
                  <a:cubicBezTo>
                    <a:pt x="7000163" y="958503"/>
                    <a:pt x="6790481" y="1147207"/>
                    <a:pt x="6925734" y="990600"/>
                  </a:cubicBezTo>
                  <a:cubicBezTo>
                    <a:pt x="6962256" y="948311"/>
                    <a:pt x="7009361" y="915700"/>
                    <a:pt x="7044267" y="872067"/>
                  </a:cubicBezTo>
                  <a:cubicBezTo>
                    <a:pt x="7055556" y="857956"/>
                    <a:pt x="7065356" y="842511"/>
                    <a:pt x="7078134" y="829733"/>
                  </a:cubicBezTo>
                  <a:cubicBezTo>
                    <a:pt x="7123976" y="783891"/>
                    <a:pt x="7115603" y="810415"/>
                    <a:pt x="7154334" y="762000"/>
                  </a:cubicBezTo>
                  <a:cubicBezTo>
                    <a:pt x="7167047" y="746108"/>
                    <a:pt x="7173810" y="725590"/>
                    <a:pt x="7188200" y="711200"/>
                  </a:cubicBezTo>
                  <a:cubicBezTo>
                    <a:pt x="7208156" y="691244"/>
                    <a:pt x="7234253" y="678467"/>
                    <a:pt x="7255934" y="660400"/>
                  </a:cubicBezTo>
                  <a:lnTo>
                    <a:pt x="7306734" y="618067"/>
                  </a:lnTo>
                  <a:cubicBezTo>
                    <a:pt x="7351165" y="544014"/>
                    <a:pt x="7314304" y="593904"/>
                    <a:pt x="7408334" y="516467"/>
                  </a:cubicBezTo>
                  <a:cubicBezTo>
                    <a:pt x="7431492" y="497395"/>
                    <a:pt x="7454853" y="478414"/>
                    <a:pt x="7476067" y="457200"/>
                  </a:cubicBezTo>
                  <a:cubicBezTo>
                    <a:pt x="7493000" y="440267"/>
                    <a:pt x="7508333" y="421564"/>
                    <a:pt x="7526867" y="406400"/>
                  </a:cubicBezTo>
                  <a:cubicBezTo>
                    <a:pt x="7539603" y="395979"/>
                    <a:pt x="7555339" y="389871"/>
                    <a:pt x="7569200" y="381000"/>
                  </a:cubicBezTo>
                  <a:cubicBezTo>
                    <a:pt x="7625902" y="344710"/>
                    <a:pt x="7675266" y="293939"/>
                    <a:pt x="7738534" y="270933"/>
                  </a:cubicBezTo>
                  <a:cubicBezTo>
                    <a:pt x="7769578" y="259644"/>
                    <a:pt x="7801887" y="251361"/>
                    <a:pt x="7831667" y="237067"/>
                  </a:cubicBezTo>
                  <a:cubicBezTo>
                    <a:pt x="7872693" y="217375"/>
                    <a:pt x="7910420" y="191433"/>
                    <a:pt x="7950200" y="169333"/>
                  </a:cubicBezTo>
                  <a:cubicBezTo>
                    <a:pt x="7961233" y="163203"/>
                    <a:pt x="7973108" y="158662"/>
                    <a:pt x="7984067" y="152400"/>
                  </a:cubicBezTo>
                  <a:cubicBezTo>
                    <a:pt x="7992902" y="147352"/>
                    <a:pt x="8000632" y="140516"/>
                    <a:pt x="8009467" y="135467"/>
                  </a:cubicBezTo>
                  <a:cubicBezTo>
                    <a:pt x="8020426" y="129205"/>
                    <a:pt x="8032375" y="124795"/>
                    <a:pt x="8043334" y="118533"/>
                  </a:cubicBezTo>
                  <a:cubicBezTo>
                    <a:pt x="8052169" y="113484"/>
                    <a:pt x="8059839" y="106542"/>
                    <a:pt x="8068734" y="101600"/>
                  </a:cubicBezTo>
                  <a:cubicBezTo>
                    <a:pt x="8112821" y="77107"/>
                    <a:pt x="8108501" y="79878"/>
                    <a:pt x="8144934" y="67733"/>
                  </a:cubicBezTo>
                  <a:cubicBezTo>
                    <a:pt x="8156223" y="59266"/>
                    <a:pt x="8166179" y="48644"/>
                    <a:pt x="8178800" y="42333"/>
                  </a:cubicBezTo>
                  <a:cubicBezTo>
                    <a:pt x="8203602" y="29932"/>
                    <a:pt x="8244065" y="21578"/>
                    <a:pt x="8271934" y="16933"/>
                  </a:cubicBezTo>
                  <a:cubicBezTo>
                    <a:pt x="8291618" y="13652"/>
                    <a:pt x="8311476" y="11501"/>
                    <a:pt x="8331200" y="8467"/>
                  </a:cubicBezTo>
                  <a:cubicBezTo>
                    <a:pt x="8348167" y="5857"/>
                    <a:pt x="8365067" y="2822"/>
                    <a:pt x="8382000" y="0"/>
                  </a:cubicBezTo>
                  <a:lnTo>
                    <a:pt x="8746067" y="16933"/>
                  </a:lnTo>
                  <a:cubicBezTo>
                    <a:pt x="8783109" y="19297"/>
                    <a:pt x="8788043" y="33688"/>
                    <a:pt x="8822267" y="50800"/>
                  </a:cubicBezTo>
                  <a:cubicBezTo>
                    <a:pt x="8962307" y="120820"/>
                    <a:pt x="8751190" y="3565"/>
                    <a:pt x="8915400" y="93133"/>
                  </a:cubicBezTo>
                  <a:cubicBezTo>
                    <a:pt x="8954638" y="114535"/>
                    <a:pt x="9004753" y="148619"/>
                    <a:pt x="9033934" y="177800"/>
                  </a:cubicBezTo>
                  <a:cubicBezTo>
                    <a:pt x="9042401" y="186267"/>
                    <a:pt x="9050243" y="195408"/>
                    <a:pt x="9059334" y="203200"/>
                  </a:cubicBezTo>
                  <a:cubicBezTo>
                    <a:pt x="9070048" y="212383"/>
                    <a:pt x="9083222" y="218622"/>
                    <a:pt x="9093200" y="228600"/>
                  </a:cubicBezTo>
                  <a:cubicBezTo>
                    <a:pt x="9119105" y="254505"/>
                    <a:pt x="9140327" y="292295"/>
                    <a:pt x="9160934" y="321733"/>
                  </a:cubicBezTo>
                  <a:cubicBezTo>
                    <a:pt x="9169026" y="333293"/>
                    <a:pt x="9176356" y="345622"/>
                    <a:pt x="9186334" y="355600"/>
                  </a:cubicBezTo>
                  <a:cubicBezTo>
                    <a:pt x="9199112" y="368378"/>
                    <a:pt x="9214556" y="378178"/>
                    <a:pt x="9228667" y="389467"/>
                  </a:cubicBezTo>
                  <a:cubicBezTo>
                    <a:pt x="9237134" y="409222"/>
                    <a:pt x="9244455" y="429509"/>
                    <a:pt x="9254067" y="448733"/>
                  </a:cubicBezTo>
                  <a:cubicBezTo>
                    <a:pt x="9261427" y="463452"/>
                    <a:pt x="9272571" y="476125"/>
                    <a:pt x="9279467" y="491067"/>
                  </a:cubicBezTo>
                  <a:cubicBezTo>
                    <a:pt x="9289572" y="512961"/>
                    <a:pt x="9296400" y="536222"/>
                    <a:pt x="9304867" y="558800"/>
                  </a:cubicBezTo>
                  <a:cubicBezTo>
                    <a:pt x="9307689" y="575733"/>
                    <a:pt x="9309170" y="592946"/>
                    <a:pt x="9313334" y="609600"/>
                  </a:cubicBezTo>
                  <a:cubicBezTo>
                    <a:pt x="9317663" y="626916"/>
                    <a:pt x="9327332" y="642794"/>
                    <a:pt x="9330267" y="660400"/>
                  </a:cubicBezTo>
                  <a:cubicBezTo>
                    <a:pt x="9333089" y="677333"/>
                    <a:pt x="9332867" y="695067"/>
                    <a:pt x="9338734" y="711200"/>
                  </a:cubicBezTo>
                  <a:cubicBezTo>
                    <a:pt x="9344358" y="726665"/>
                    <a:pt x="9357238" y="738591"/>
                    <a:pt x="9364134" y="753533"/>
                  </a:cubicBezTo>
                  <a:cubicBezTo>
                    <a:pt x="9374239" y="775427"/>
                    <a:pt x="9381509" y="798528"/>
                    <a:pt x="9389534" y="821267"/>
                  </a:cubicBezTo>
                  <a:cubicBezTo>
                    <a:pt x="9454339" y="1004883"/>
                    <a:pt x="9390950" y="820817"/>
                    <a:pt x="9423400" y="939800"/>
                  </a:cubicBezTo>
                  <a:cubicBezTo>
                    <a:pt x="9431584" y="969808"/>
                    <a:pt x="9456189" y="1032879"/>
                    <a:pt x="9465734" y="1058333"/>
                  </a:cubicBezTo>
                  <a:cubicBezTo>
                    <a:pt x="9468556" y="1075266"/>
                    <a:pt x="9471590" y="1092166"/>
                    <a:pt x="9474200" y="1109133"/>
                  </a:cubicBezTo>
                  <a:cubicBezTo>
                    <a:pt x="9477234" y="1128857"/>
                    <a:pt x="9478096" y="1148974"/>
                    <a:pt x="9482667" y="1168400"/>
                  </a:cubicBezTo>
                  <a:cubicBezTo>
                    <a:pt x="9485036" y="1178469"/>
                    <a:pt x="9511336" y="1258343"/>
                    <a:pt x="9516534" y="1286933"/>
                  </a:cubicBezTo>
                  <a:cubicBezTo>
                    <a:pt x="9523587" y="1325725"/>
                    <a:pt x="9521943" y="1345496"/>
                    <a:pt x="9533467" y="1380067"/>
                  </a:cubicBezTo>
                  <a:cubicBezTo>
                    <a:pt x="9538273" y="1394485"/>
                    <a:pt x="9546484" y="1407715"/>
                    <a:pt x="9550400" y="1422400"/>
                  </a:cubicBezTo>
                  <a:cubicBezTo>
                    <a:pt x="9577734" y="1524901"/>
                    <a:pt x="9555635" y="1483177"/>
                    <a:pt x="9584267" y="1574800"/>
                  </a:cubicBezTo>
                  <a:cubicBezTo>
                    <a:pt x="9591459" y="1597815"/>
                    <a:pt x="9601200" y="1619955"/>
                    <a:pt x="9609667" y="1642533"/>
                  </a:cubicBezTo>
                  <a:cubicBezTo>
                    <a:pt x="9624564" y="1731913"/>
                    <a:pt x="9616316" y="1702515"/>
                    <a:pt x="9668934" y="1828800"/>
                  </a:cubicBezTo>
                  <a:cubicBezTo>
                    <a:pt x="9683045" y="1862667"/>
                    <a:pt x="9701188" y="1895123"/>
                    <a:pt x="9711267" y="1930400"/>
                  </a:cubicBezTo>
                  <a:cubicBezTo>
                    <a:pt x="9716911" y="1950156"/>
                    <a:pt x="9723217" y="1969734"/>
                    <a:pt x="9728200" y="1989667"/>
                  </a:cubicBezTo>
                  <a:cubicBezTo>
                    <a:pt x="9734511" y="2014910"/>
                    <a:pt x="9737792" y="2040905"/>
                    <a:pt x="9745134" y="2065867"/>
                  </a:cubicBezTo>
                  <a:cubicBezTo>
                    <a:pt x="9751938" y="2089000"/>
                    <a:pt x="9762067" y="2111022"/>
                    <a:pt x="9770534" y="2133600"/>
                  </a:cubicBezTo>
                  <a:cubicBezTo>
                    <a:pt x="9776178" y="2167467"/>
                    <a:pt x="9781140" y="2201454"/>
                    <a:pt x="9787467" y="2235200"/>
                  </a:cubicBezTo>
                  <a:cubicBezTo>
                    <a:pt x="9789611" y="2246637"/>
                    <a:pt x="9793652" y="2257657"/>
                    <a:pt x="9795934" y="2269067"/>
                  </a:cubicBezTo>
                  <a:cubicBezTo>
                    <a:pt x="9802122" y="2300008"/>
                    <a:pt x="9805640" y="2331485"/>
                    <a:pt x="9812867" y="2362200"/>
                  </a:cubicBezTo>
                  <a:cubicBezTo>
                    <a:pt x="9819080" y="2388604"/>
                    <a:pt x="9836391" y="2429476"/>
                    <a:pt x="9846734" y="2455333"/>
                  </a:cubicBezTo>
                  <a:cubicBezTo>
                    <a:pt x="9849556" y="2469444"/>
                    <a:pt x="9850649" y="2484015"/>
                    <a:pt x="9855200" y="2497667"/>
                  </a:cubicBezTo>
                  <a:cubicBezTo>
                    <a:pt x="9859191" y="2509641"/>
                    <a:pt x="9869453" y="2519200"/>
                    <a:pt x="9872134" y="2531533"/>
                  </a:cubicBezTo>
                  <a:cubicBezTo>
                    <a:pt x="9883666" y="2584581"/>
                    <a:pt x="9880367" y="2640899"/>
                    <a:pt x="9897534" y="2692400"/>
                  </a:cubicBezTo>
                  <a:cubicBezTo>
                    <a:pt x="9908331" y="2724790"/>
                    <a:pt x="9916537" y="2745082"/>
                    <a:pt x="9922934" y="2777067"/>
                  </a:cubicBezTo>
                  <a:cubicBezTo>
                    <a:pt x="9926301" y="2793901"/>
                    <a:pt x="9928188" y="2811003"/>
                    <a:pt x="9931400" y="2827867"/>
                  </a:cubicBezTo>
                  <a:cubicBezTo>
                    <a:pt x="9939478" y="2870276"/>
                    <a:pt x="9947435" y="2912723"/>
                    <a:pt x="9956800" y="2954867"/>
                  </a:cubicBezTo>
                  <a:cubicBezTo>
                    <a:pt x="9958736" y="2963579"/>
                    <a:pt x="9962445" y="2971800"/>
                    <a:pt x="9965267" y="2980267"/>
                  </a:cubicBezTo>
                  <a:cubicBezTo>
                    <a:pt x="9968089" y="3005667"/>
                    <a:pt x="9969024" y="3031348"/>
                    <a:pt x="9973734" y="3056467"/>
                  </a:cubicBezTo>
                  <a:cubicBezTo>
                    <a:pt x="9977520" y="3076661"/>
                    <a:pt x="9989983" y="3095199"/>
                    <a:pt x="9990667" y="3115733"/>
                  </a:cubicBezTo>
                  <a:cubicBezTo>
                    <a:pt x="9990730" y="3117622"/>
                    <a:pt x="9996339" y="3284053"/>
                    <a:pt x="9973734" y="3344333"/>
                  </a:cubicBezTo>
                  <a:cubicBezTo>
                    <a:pt x="9969302" y="3356151"/>
                    <a:pt x="9964136" y="3367929"/>
                    <a:pt x="9956800" y="3378200"/>
                  </a:cubicBezTo>
                  <a:cubicBezTo>
                    <a:pt x="9949840" y="3387943"/>
                    <a:pt x="9939867" y="3395133"/>
                    <a:pt x="9931400" y="3403600"/>
                  </a:cubicBezTo>
                  <a:cubicBezTo>
                    <a:pt x="9925756" y="3414889"/>
                    <a:pt x="9921156" y="3426764"/>
                    <a:pt x="9914467" y="3437467"/>
                  </a:cubicBezTo>
                  <a:cubicBezTo>
                    <a:pt x="9906988" y="3449433"/>
                    <a:pt x="9897269" y="3459850"/>
                    <a:pt x="9889067" y="3471333"/>
                  </a:cubicBezTo>
                  <a:cubicBezTo>
                    <a:pt x="9883153" y="3479613"/>
                    <a:pt x="9878239" y="3488592"/>
                    <a:pt x="9872134" y="3496733"/>
                  </a:cubicBezTo>
                  <a:cubicBezTo>
                    <a:pt x="9861291" y="3511190"/>
                    <a:pt x="9848896" y="3524452"/>
                    <a:pt x="9838267" y="3539067"/>
                  </a:cubicBezTo>
                  <a:cubicBezTo>
                    <a:pt x="9784562" y="3612911"/>
                    <a:pt x="9807429" y="3603772"/>
                    <a:pt x="9719734" y="3691467"/>
                  </a:cubicBezTo>
                  <a:cubicBezTo>
                    <a:pt x="9711267" y="3699934"/>
                    <a:pt x="9703913" y="3709683"/>
                    <a:pt x="9694334" y="3716867"/>
                  </a:cubicBezTo>
                  <a:cubicBezTo>
                    <a:pt x="9681169" y="3726741"/>
                    <a:pt x="9664990" y="3732164"/>
                    <a:pt x="9652000" y="3742267"/>
                  </a:cubicBezTo>
                  <a:cubicBezTo>
                    <a:pt x="9615597" y="3770580"/>
                    <a:pt x="9589987" y="3823386"/>
                    <a:pt x="9541934" y="3835400"/>
                  </a:cubicBezTo>
                  <a:lnTo>
                    <a:pt x="9508067" y="3843867"/>
                  </a:lnTo>
                  <a:cubicBezTo>
                    <a:pt x="9420864" y="3909268"/>
                    <a:pt x="9531651" y="3830765"/>
                    <a:pt x="9431867" y="3886200"/>
                  </a:cubicBezTo>
                  <a:cubicBezTo>
                    <a:pt x="9419532" y="3893053"/>
                    <a:pt x="9409483" y="3903398"/>
                    <a:pt x="9398000" y="3911600"/>
                  </a:cubicBezTo>
                  <a:cubicBezTo>
                    <a:pt x="9368249" y="3932850"/>
                    <a:pt x="9353368" y="3940588"/>
                    <a:pt x="9313334" y="3953933"/>
                  </a:cubicBezTo>
                  <a:cubicBezTo>
                    <a:pt x="9291255" y="3961293"/>
                    <a:pt x="9267208" y="3962224"/>
                    <a:pt x="9245600" y="3970867"/>
                  </a:cubicBezTo>
                  <a:cubicBezTo>
                    <a:pt x="9231489" y="3976511"/>
                    <a:pt x="9217550" y="3982606"/>
                    <a:pt x="9203267" y="3987800"/>
                  </a:cubicBezTo>
                  <a:cubicBezTo>
                    <a:pt x="9186492" y="3993900"/>
                    <a:pt x="9168716" y="3997347"/>
                    <a:pt x="9152467" y="4004733"/>
                  </a:cubicBezTo>
                  <a:cubicBezTo>
                    <a:pt x="9137486" y="4011543"/>
                    <a:pt x="9126034" y="4025893"/>
                    <a:pt x="9110134" y="4030133"/>
                  </a:cubicBezTo>
                  <a:cubicBezTo>
                    <a:pt x="9082729" y="4037441"/>
                    <a:pt x="9053689" y="4035778"/>
                    <a:pt x="9025467" y="4038600"/>
                  </a:cubicBezTo>
                  <a:cubicBezTo>
                    <a:pt x="9011356" y="4044244"/>
                    <a:pt x="8997796" y="4051534"/>
                    <a:pt x="8983134" y="4055533"/>
                  </a:cubicBezTo>
                  <a:cubicBezTo>
                    <a:pt x="8966572" y="4060050"/>
                    <a:pt x="8948620" y="4058571"/>
                    <a:pt x="8932334" y="4064000"/>
                  </a:cubicBezTo>
                  <a:cubicBezTo>
                    <a:pt x="8922681" y="4067218"/>
                    <a:pt x="8916587" y="4077715"/>
                    <a:pt x="8906934" y="4080933"/>
                  </a:cubicBezTo>
                  <a:cubicBezTo>
                    <a:pt x="8882250" y="4089161"/>
                    <a:pt x="8856134" y="4092222"/>
                    <a:pt x="8830734" y="4097867"/>
                  </a:cubicBezTo>
                  <a:cubicBezTo>
                    <a:pt x="8735006" y="4145730"/>
                    <a:pt x="8872572" y="4081098"/>
                    <a:pt x="8746067" y="4123267"/>
                  </a:cubicBezTo>
                  <a:cubicBezTo>
                    <a:pt x="8728107" y="4129254"/>
                    <a:pt x="8712668" y="4141209"/>
                    <a:pt x="8695267" y="4148667"/>
                  </a:cubicBezTo>
                  <a:cubicBezTo>
                    <a:pt x="8567921" y="4203244"/>
                    <a:pt x="8607370" y="4192950"/>
                    <a:pt x="8517467" y="4207933"/>
                  </a:cubicBezTo>
                  <a:cubicBezTo>
                    <a:pt x="8509000" y="4213578"/>
                    <a:pt x="8501515" y="4221088"/>
                    <a:pt x="8492067" y="4224867"/>
                  </a:cubicBezTo>
                  <a:cubicBezTo>
                    <a:pt x="8450084" y="4241660"/>
                    <a:pt x="8424834" y="4242479"/>
                    <a:pt x="8382000" y="4250267"/>
                  </a:cubicBezTo>
                  <a:cubicBezTo>
                    <a:pt x="8367842" y="4252841"/>
                    <a:pt x="8353778" y="4255911"/>
                    <a:pt x="8339667" y="4258733"/>
                  </a:cubicBezTo>
                  <a:cubicBezTo>
                    <a:pt x="8325556" y="4267200"/>
                    <a:pt x="8312372" y="4277449"/>
                    <a:pt x="8297334" y="4284133"/>
                  </a:cubicBezTo>
                  <a:cubicBezTo>
                    <a:pt x="8268485" y="4296955"/>
                    <a:pt x="8180602" y="4300134"/>
                    <a:pt x="8170334" y="4301067"/>
                  </a:cubicBezTo>
                  <a:cubicBezTo>
                    <a:pt x="8153401" y="4306711"/>
                    <a:pt x="8136958" y="4314128"/>
                    <a:pt x="8119534" y="4318000"/>
                  </a:cubicBezTo>
                  <a:cubicBezTo>
                    <a:pt x="8038463" y="4336015"/>
                    <a:pt x="7998649" y="4336540"/>
                    <a:pt x="7916334" y="4343400"/>
                  </a:cubicBezTo>
                  <a:cubicBezTo>
                    <a:pt x="7876823" y="4351867"/>
                    <a:pt x="7837611" y="4361876"/>
                    <a:pt x="7797800" y="4368800"/>
                  </a:cubicBezTo>
                  <a:cubicBezTo>
                    <a:pt x="7772622" y="4373179"/>
                    <a:pt x="7746660" y="4372255"/>
                    <a:pt x="7721600" y="4377267"/>
                  </a:cubicBezTo>
                  <a:cubicBezTo>
                    <a:pt x="7704097" y="4380768"/>
                    <a:pt x="7687963" y="4389297"/>
                    <a:pt x="7670800" y="4394200"/>
                  </a:cubicBezTo>
                  <a:cubicBezTo>
                    <a:pt x="7648423" y="4400593"/>
                    <a:pt x="7625823" y="4406257"/>
                    <a:pt x="7603067" y="4411133"/>
                  </a:cubicBezTo>
                  <a:cubicBezTo>
                    <a:pt x="7568884" y="4418458"/>
                    <a:pt x="7517530" y="4423942"/>
                    <a:pt x="7484534" y="4428067"/>
                  </a:cubicBezTo>
                  <a:cubicBezTo>
                    <a:pt x="7314063" y="4474559"/>
                    <a:pt x="7462493" y="4438795"/>
                    <a:pt x="7323667" y="4461933"/>
                  </a:cubicBezTo>
                  <a:cubicBezTo>
                    <a:pt x="7285865" y="4468233"/>
                    <a:pt x="7229396" y="4482486"/>
                    <a:pt x="7188200" y="4487333"/>
                  </a:cubicBezTo>
                  <a:cubicBezTo>
                    <a:pt x="7157241" y="4490975"/>
                    <a:pt x="7126111" y="4492978"/>
                    <a:pt x="7095067" y="4495800"/>
                  </a:cubicBezTo>
                  <a:cubicBezTo>
                    <a:pt x="7080956" y="4498622"/>
                    <a:pt x="7066957" y="4502079"/>
                    <a:pt x="7052734" y="4504267"/>
                  </a:cubicBezTo>
                  <a:cubicBezTo>
                    <a:pt x="7030245" y="4507727"/>
                    <a:pt x="7007525" y="4509515"/>
                    <a:pt x="6985000" y="4512733"/>
                  </a:cubicBezTo>
                  <a:cubicBezTo>
                    <a:pt x="6968006" y="4515161"/>
                    <a:pt x="6951133" y="4518378"/>
                    <a:pt x="6934200" y="4521200"/>
                  </a:cubicBezTo>
                  <a:lnTo>
                    <a:pt x="6121400" y="4512733"/>
                  </a:lnTo>
                  <a:cubicBezTo>
                    <a:pt x="6076164" y="4511925"/>
                    <a:pt x="6030953" y="4508769"/>
                    <a:pt x="5985934" y="4504267"/>
                  </a:cubicBezTo>
                  <a:cubicBezTo>
                    <a:pt x="5974355" y="4503109"/>
                    <a:pt x="5963516" y="4497882"/>
                    <a:pt x="5952067" y="4495800"/>
                  </a:cubicBezTo>
                  <a:cubicBezTo>
                    <a:pt x="5932433" y="4492230"/>
                    <a:pt x="5912556" y="4490155"/>
                    <a:pt x="5892800" y="4487333"/>
                  </a:cubicBezTo>
                  <a:cubicBezTo>
                    <a:pt x="5878689" y="4481689"/>
                    <a:pt x="5864750" y="4475594"/>
                    <a:pt x="5850467" y="4470400"/>
                  </a:cubicBezTo>
                  <a:cubicBezTo>
                    <a:pt x="5833692" y="4464300"/>
                    <a:pt x="5816327" y="4459874"/>
                    <a:pt x="5799667" y="4453467"/>
                  </a:cubicBezTo>
                  <a:cubicBezTo>
                    <a:pt x="5779606" y="4445751"/>
                    <a:pt x="5760599" y="4435412"/>
                    <a:pt x="5740400" y="4428067"/>
                  </a:cubicBezTo>
                  <a:cubicBezTo>
                    <a:pt x="5720506" y="4420833"/>
                    <a:pt x="5700216" y="4420674"/>
                    <a:pt x="5681134" y="4411133"/>
                  </a:cubicBezTo>
                  <a:cubicBezTo>
                    <a:pt x="5666415" y="4403773"/>
                    <a:pt x="5652911" y="4394200"/>
                    <a:pt x="5638800" y="4385733"/>
                  </a:cubicBezTo>
                  <a:cubicBezTo>
                    <a:pt x="5617562" y="4356530"/>
                    <a:pt x="5566735" y="4292404"/>
                    <a:pt x="5545667" y="4250267"/>
                  </a:cubicBezTo>
                  <a:cubicBezTo>
                    <a:pt x="5538870" y="4236673"/>
                    <a:pt x="5540172" y="4217941"/>
                    <a:pt x="5528734" y="4207933"/>
                  </a:cubicBezTo>
                  <a:cubicBezTo>
                    <a:pt x="5515301" y="4196179"/>
                    <a:pt x="5477934" y="4191000"/>
                    <a:pt x="5477934" y="4191000"/>
                  </a:cubicBezTo>
                  <a:cubicBezTo>
                    <a:pt x="5439004" y="4152072"/>
                    <a:pt x="5464246" y="4175913"/>
                    <a:pt x="5384800" y="4114800"/>
                  </a:cubicBezTo>
                  <a:cubicBezTo>
                    <a:pt x="5373615" y="4106196"/>
                    <a:pt x="5360912" y="4099378"/>
                    <a:pt x="5350934" y="4089400"/>
                  </a:cubicBezTo>
                  <a:lnTo>
                    <a:pt x="5325534" y="4064000"/>
                  </a:lnTo>
                  <a:lnTo>
                    <a:pt x="5308600" y="4013200"/>
                  </a:lnTo>
                  <a:cubicBezTo>
                    <a:pt x="5305778" y="4004733"/>
                    <a:pt x="5304125" y="3995782"/>
                    <a:pt x="5300134" y="3987800"/>
                  </a:cubicBezTo>
                  <a:lnTo>
                    <a:pt x="5274734" y="3937000"/>
                  </a:lnTo>
                  <a:cubicBezTo>
                    <a:pt x="5242497" y="3711350"/>
                    <a:pt x="5270369" y="3923953"/>
                    <a:pt x="5240867" y="3606800"/>
                  </a:cubicBezTo>
                  <a:cubicBezTo>
                    <a:pt x="5236133" y="3555907"/>
                    <a:pt x="5223934" y="3454400"/>
                    <a:pt x="5223934" y="3454400"/>
                  </a:cubicBezTo>
                  <a:cubicBezTo>
                    <a:pt x="5229578" y="3395133"/>
                    <a:pt x="5231814" y="3335443"/>
                    <a:pt x="5240867" y="3276600"/>
                  </a:cubicBezTo>
                  <a:cubicBezTo>
                    <a:pt x="5243178" y="3261579"/>
                    <a:pt x="5253801" y="3248929"/>
                    <a:pt x="5257800" y="3234267"/>
                  </a:cubicBezTo>
                  <a:cubicBezTo>
                    <a:pt x="5265919" y="3204497"/>
                    <a:pt x="5268058" y="3153131"/>
                    <a:pt x="5274734" y="3124200"/>
                  </a:cubicBezTo>
                  <a:cubicBezTo>
                    <a:pt x="5278748" y="3106808"/>
                    <a:pt x="5286971" y="3090620"/>
                    <a:pt x="5291667" y="3073400"/>
                  </a:cubicBezTo>
                  <a:cubicBezTo>
                    <a:pt x="5311715" y="2999890"/>
                    <a:pt x="5286879" y="3056234"/>
                    <a:pt x="5308600" y="2954867"/>
                  </a:cubicBezTo>
                  <a:cubicBezTo>
                    <a:pt x="5311784" y="2940006"/>
                    <a:pt x="5319889" y="2926644"/>
                    <a:pt x="5325534" y="2912533"/>
                  </a:cubicBezTo>
                  <a:cubicBezTo>
                    <a:pt x="5328356" y="2889955"/>
                    <a:pt x="5328482" y="2866874"/>
                    <a:pt x="5334000" y="2844800"/>
                  </a:cubicBezTo>
                  <a:cubicBezTo>
                    <a:pt x="5337061" y="2832555"/>
                    <a:pt x="5347307" y="2823022"/>
                    <a:pt x="5350934" y="2810933"/>
                  </a:cubicBezTo>
                  <a:cubicBezTo>
                    <a:pt x="5355867" y="2794490"/>
                    <a:pt x="5356033" y="2776967"/>
                    <a:pt x="5359400" y="2760133"/>
                  </a:cubicBezTo>
                  <a:cubicBezTo>
                    <a:pt x="5365796" y="2728151"/>
                    <a:pt x="5374005" y="2707853"/>
                    <a:pt x="5384800" y="2675467"/>
                  </a:cubicBezTo>
                  <a:cubicBezTo>
                    <a:pt x="5387622" y="2652889"/>
                    <a:pt x="5389718" y="2630208"/>
                    <a:pt x="5393267" y="2607733"/>
                  </a:cubicBezTo>
                  <a:cubicBezTo>
                    <a:pt x="5398188" y="2576566"/>
                    <a:pt x="5410763" y="2546148"/>
                    <a:pt x="5410200" y="2514600"/>
                  </a:cubicBezTo>
                  <a:cubicBezTo>
                    <a:pt x="5407927" y="2387338"/>
                    <a:pt x="5407569" y="2258829"/>
                    <a:pt x="5384800" y="2133600"/>
                  </a:cubicBezTo>
                  <a:cubicBezTo>
                    <a:pt x="5378638" y="2099706"/>
                    <a:pt x="5347724" y="2075284"/>
                    <a:pt x="5325534" y="2048933"/>
                  </a:cubicBezTo>
                  <a:cubicBezTo>
                    <a:pt x="5286861" y="2003008"/>
                    <a:pt x="5249808" y="1967352"/>
                    <a:pt x="5198534" y="1938867"/>
                  </a:cubicBezTo>
                  <a:cubicBezTo>
                    <a:pt x="5184362" y="1930994"/>
                    <a:pt x="5152759" y="1926992"/>
                    <a:pt x="5139267" y="1921933"/>
                  </a:cubicBezTo>
                  <a:cubicBezTo>
                    <a:pt x="5127449" y="1917501"/>
                    <a:pt x="5117001" y="1909972"/>
                    <a:pt x="5105400" y="1905000"/>
                  </a:cubicBezTo>
                  <a:cubicBezTo>
                    <a:pt x="5097197" y="1901484"/>
                    <a:pt x="5087982" y="1900524"/>
                    <a:pt x="5080000" y="1896533"/>
                  </a:cubicBezTo>
                  <a:cubicBezTo>
                    <a:pt x="5070899" y="1891982"/>
                    <a:pt x="5064163" y="1883077"/>
                    <a:pt x="5054600" y="1879600"/>
                  </a:cubicBezTo>
                  <a:cubicBezTo>
                    <a:pt x="5010341" y="1863506"/>
                    <a:pt x="4956993" y="1857509"/>
                    <a:pt x="4910667" y="1854200"/>
                  </a:cubicBezTo>
                  <a:cubicBezTo>
                    <a:pt x="4896592" y="1853195"/>
                    <a:pt x="4882445" y="1854200"/>
                    <a:pt x="4868334" y="1854200"/>
                  </a:cubicBezTo>
                </a:path>
              </a:pathLst>
            </a:custGeom>
            <a:noFill/>
            <a:ln w="25400">
              <a:solidFill>
                <a:schemeClr val="tx1"/>
              </a:solidFill>
              <a:prstDash val="lgDash"/>
              <a:extLst>
                <a:ext uri="{C807C97D-BFC1-408E-A445-0C87EB9F89A2}">
                  <ask:lineSketchStyleProps xmlns:ask="http://schemas.microsoft.com/office/drawing/2018/sketchyshapes" sd="1219033472">
                    <a:custGeom>
                      <a:avLst/>
                      <a:gdLst>
                        <a:gd name="connsiteX0" fmla="*/ 0 w 9991328"/>
                        <a:gd name="connsiteY0" fmla="*/ 2040467 h 4521200"/>
                        <a:gd name="connsiteX1" fmla="*/ 84667 w 9991328"/>
                        <a:gd name="connsiteY1" fmla="*/ 1913467 h 4521200"/>
                        <a:gd name="connsiteX2" fmla="*/ 143934 w 9991328"/>
                        <a:gd name="connsiteY2" fmla="*/ 1828800 h 4521200"/>
                        <a:gd name="connsiteX3" fmla="*/ 364067 w 9991328"/>
                        <a:gd name="connsiteY3" fmla="*/ 1617133 h 4521200"/>
                        <a:gd name="connsiteX4" fmla="*/ 685800 w 9991328"/>
                        <a:gd name="connsiteY4" fmla="*/ 1388533 h 4521200"/>
                        <a:gd name="connsiteX5" fmla="*/ 719667 w 9991328"/>
                        <a:gd name="connsiteY5" fmla="*/ 1354667 h 4521200"/>
                        <a:gd name="connsiteX6" fmla="*/ 889000 w 9991328"/>
                        <a:gd name="connsiteY6" fmla="*/ 1227667 h 4521200"/>
                        <a:gd name="connsiteX7" fmla="*/ 931334 w 9991328"/>
                        <a:gd name="connsiteY7" fmla="*/ 1202267 h 4521200"/>
                        <a:gd name="connsiteX8" fmla="*/ 1041400 w 9991328"/>
                        <a:gd name="connsiteY8" fmla="*/ 1126067 h 4521200"/>
                        <a:gd name="connsiteX9" fmla="*/ 1066800 w 9991328"/>
                        <a:gd name="connsiteY9" fmla="*/ 1100667 h 4521200"/>
                        <a:gd name="connsiteX10" fmla="*/ 1193800 w 9991328"/>
                        <a:gd name="connsiteY10" fmla="*/ 1024467 h 4521200"/>
                        <a:gd name="connsiteX11" fmla="*/ 1253067 w 9991328"/>
                        <a:gd name="connsiteY11" fmla="*/ 973667 h 4521200"/>
                        <a:gd name="connsiteX12" fmla="*/ 1371600 w 9991328"/>
                        <a:gd name="connsiteY12" fmla="*/ 905933 h 4521200"/>
                        <a:gd name="connsiteX13" fmla="*/ 1430867 w 9991328"/>
                        <a:gd name="connsiteY13" fmla="*/ 880533 h 4521200"/>
                        <a:gd name="connsiteX14" fmla="*/ 1498600 w 9991328"/>
                        <a:gd name="connsiteY14" fmla="*/ 838200 h 4521200"/>
                        <a:gd name="connsiteX15" fmla="*/ 1600200 w 9991328"/>
                        <a:gd name="connsiteY15" fmla="*/ 795867 h 4521200"/>
                        <a:gd name="connsiteX16" fmla="*/ 1701800 w 9991328"/>
                        <a:gd name="connsiteY16" fmla="*/ 753533 h 4521200"/>
                        <a:gd name="connsiteX17" fmla="*/ 1871134 w 9991328"/>
                        <a:gd name="connsiteY17" fmla="*/ 711200 h 4521200"/>
                        <a:gd name="connsiteX18" fmla="*/ 1905000 w 9991328"/>
                        <a:gd name="connsiteY18" fmla="*/ 702733 h 4521200"/>
                        <a:gd name="connsiteX19" fmla="*/ 2159000 w 9991328"/>
                        <a:gd name="connsiteY19" fmla="*/ 728133 h 4521200"/>
                        <a:gd name="connsiteX20" fmla="*/ 2277534 w 9991328"/>
                        <a:gd name="connsiteY20" fmla="*/ 753533 h 4521200"/>
                        <a:gd name="connsiteX21" fmla="*/ 2353734 w 9991328"/>
                        <a:gd name="connsiteY21" fmla="*/ 804333 h 4521200"/>
                        <a:gd name="connsiteX22" fmla="*/ 2413000 w 9991328"/>
                        <a:gd name="connsiteY22" fmla="*/ 838200 h 4521200"/>
                        <a:gd name="connsiteX23" fmla="*/ 2463800 w 9991328"/>
                        <a:gd name="connsiteY23" fmla="*/ 889000 h 4521200"/>
                        <a:gd name="connsiteX24" fmla="*/ 2480734 w 9991328"/>
                        <a:gd name="connsiteY24" fmla="*/ 905933 h 4521200"/>
                        <a:gd name="connsiteX25" fmla="*/ 2548467 w 9991328"/>
                        <a:gd name="connsiteY25" fmla="*/ 956733 h 4521200"/>
                        <a:gd name="connsiteX26" fmla="*/ 2675467 w 9991328"/>
                        <a:gd name="connsiteY26" fmla="*/ 1066800 h 4521200"/>
                        <a:gd name="connsiteX27" fmla="*/ 2768600 w 9991328"/>
                        <a:gd name="connsiteY27" fmla="*/ 1151467 h 4521200"/>
                        <a:gd name="connsiteX28" fmla="*/ 2802467 w 9991328"/>
                        <a:gd name="connsiteY28" fmla="*/ 1193800 h 4521200"/>
                        <a:gd name="connsiteX29" fmla="*/ 2853267 w 9991328"/>
                        <a:gd name="connsiteY29" fmla="*/ 1219200 h 4521200"/>
                        <a:gd name="connsiteX30" fmla="*/ 2929467 w 9991328"/>
                        <a:gd name="connsiteY30" fmla="*/ 1278467 h 4521200"/>
                        <a:gd name="connsiteX31" fmla="*/ 3048000 w 9991328"/>
                        <a:gd name="connsiteY31" fmla="*/ 1337733 h 4521200"/>
                        <a:gd name="connsiteX32" fmla="*/ 3073400 w 9991328"/>
                        <a:gd name="connsiteY32" fmla="*/ 1371600 h 4521200"/>
                        <a:gd name="connsiteX33" fmla="*/ 3149600 w 9991328"/>
                        <a:gd name="connsiteY33" fmla="*/ 1405467 h 4521200"/>
                        <a:gd name="connsiteX34" fmla="*/ 3175000 w 9991328"/>
                        <a:gd name="connsiteY34" fmla="*/ 1422400 h 4521200"/>
                        <a:gd name="connsiteX35" fmla="*/ 3217334 w 9991328"/>
                        <a:gd name="connsiteY35" fmla="*/ 1439333 h 4521200"/>
                        <a:gd name="connsiteX36" fmla="*/ 3302000 w 9991328"/>
                        <a:gd name="connsiteY36" fmla="*/ 1481667 h 4521200"/>
                        <a:gd name="connsiteX37" fmla="*/ 3335867 w 9991328"/>
                        <a:gd name="connsiteY37" fmla="*/ 1498600 h 4521200"/>
                        <a:gd name="connsiteX38" fmla="*/ 3454400 w 9991328"/>
                        <a:gd name="connsiteY38" fmla="*/ 1532467 h 4521200"/>
                        <a:gd name="connsiteX39" fmla="*/ 3513667 w 9991328"/>
                        <a:gd name="connsiteY39" fmla="*/ 1549400 h 4521200"/>
                        <a:gd name="connsiteX40" fmla="*/ 3556000 w 9991328"/>
                        <a:gd name="connsiteY40" fmla="*/ 1566333 h 4521200"/>
                        <a:gd name="connsiteX41" fmla="*/ 3691467 w 9991328"/>
                        <a:gd name="connsiteY41" fmla="*/ 1600200 h 4521200"/>
                        <a:gd name="connsiteX42" fmla="*/ 3716867 w 9991328"/>
                        <a:gd name="connsiteY42" fmla="*/ 1608667 h 4521200"/>
                        <a:gd name="connsiteX43" fmla="*/ 3810000 w 9991328"/>
                        <a:gd name="connsiteY43" fmla="*/ 1634067 h 4521200"/>
                        <a:gd name="connsiteX44" fmla="*/ 3920067 w 9991328"/>
                        <a:gd name="connsiteY44" fmla="*/ 1667933 h 4521200"/>
                        <a:gd name="connsiteX45" fmla="*/ 4055534 w 9991328"/>
                        <a:gd name="connsiteY45" fmla="*/ 1693333 h 4521200"/>
                        <a:gd name="connsiteX46" fmla="*/ 4089400 w 9991328"/>
                        <a:gd name="connsiteY46" fmla="*/ 1710267 h 4521200"/>
                        <a:gd name="connsiteX47" fmla="*/ 4224867 w 9991328"/>
                        <a:gd name="connsiteY47" fmla="*/ 1752600 h 4521200"/>
                        <a:gd name="connsiteX48" fmla="*/ 4326467 w 9991328"/>
                        <a:gd name="connsiteY48" fmla="*/ 1761067 h 4521200"/>
                        <a:gd name="connsiteX49" fmla="*/ 4512734 w 9991328"/>
                        <a:gd name="connsiteY49" fmla="*/ 1794933 h 4521200"/>
                        <a:gd name="connsiteX50" fmla="*/ 4538134 w 9991328"/>
                        <a:gd name="connsiteY50" fmla="*/ 1803400 h 4521200"/>
                        <a:gd name="connsiteX51" fmla="*/ 4690534 w 9991328"/>
                        <a:gd name="connsiteY51" fmla="*/ 1820333 h 4521200"/>
                        <a:gd name="connsiteX52" fmla="*/ 4749800 w 9991328"/>
                        <a:gd name="connsiteY52" fmla="*/ 1837267 h 4521200"/>
                        <a:gd name="connsiteX53" fmla="*/ 5130800 w 9991328"/>
                        <a:gd name="connsiteY53" fmla="*/ 1837267 h 4521200"/>
                        <a:gd name="connsiteX54" fmla="*/ 5198534 w 9991328"/>
                        <a:gd name="connsiteY54" fmla="*/ 1828800 h 4521200"/>
                        <a:gd name="connsiteX55" fmla="*/ 5257800 w 9991328"/>
                        <a:gd name="connsiteY55" fmla="*/ 1811867 h 4521200"/>
                        <a:gd name="connsiteX56" fmla="*/ 5342467 w 9991328"/>
                        <a:gd name="connsiteY56" fmla="*/ 1794933 h 4521200"/>
                        <a:gd name="connsiteX57" fmla="*/ 5401734 w 9991328"/>
                        <a:gd name="connsiteY57" fmla="*/ 1786467 h 4521200"/>
                        <a:gd name="connsiteX58" fmla="*/ 5444067 w 9991328"/>
                        <a:gd name="connsiteY58" fmla="*/ 1778000 h 4521200"/>
                        <a:gd name="connsiteX59" fmla="*/ 5571067 w 9991328"/>
                        <a:gd name="connsiteY59" fmla="*/ 1761067 h 4521200"/>
                        <a:gd name="connsiteX60" fmla="*/ 5604934 w 9991328"/>
                        <a:gd name="connsiteY60" fmla="*/ 1744133 h 4521200"/>
                        <a:gd name="connsiteX61" fmla="*/ 5681134 w 9991328"/>
                        <a:gd name="connsiteY61" fmla="*/ 1727200 h 4521200"/>
                        <a:gd name="connsiteX62" fmla="*/ 5740400 w 9991328"/>
                        <a:gd name="connsiteY62" fmla="*/ 1701800 h 4521200"/>
                        <a:gd name="connsiteX63" fmla="*/ 5816600 w 9991328"/>
                        <a:gd name="connsiteY63" fmla="*/ 1684867 h 4521200"/>
                        <a:gd name="connsiteX64" fmla="*/ 5858934 w 9991328"/>
                        <a:gd name="connsiteY64" fmla="*/ 1667933 h 4521200"/>
                        <a:gd name="connsiteX65" fmla="*/ 5892800 w 9991328"/>
                        <a:gd name="connsiteY65" fmla="*/ 1659467 h 4521200"/>
                        <a:gd name="connsiteX66" fmla="*/ 5960534 w 9991328"/>
                        <a:gd name="connsiteY66" fmla="*/ 1634067 h 4521200"/>
                        <a:gd name="connsiteX67" fmla="*/ 6019800 w 9991328"/>
                        <a:gd name="connsiteY67" fmla="*/ 1608667 h 4521200"/>
                        <a:gd name="connsiteX68" fmla="*/ 6104467 w 9991328"/>
                        <a:gd name="connsiteY68" fmla="*/ 1583267 h 4521200"/>
                        <a:gd name="connsiteX69" fmla="*/ 6265334 w 9991328"/>
                        <a:gd name="connsiteY69" fmla="*/ 1498600 h 4521200"/>
                        <a:gd name="connsiteX70" fmla="*/ 6307667 w 9991328"/>
                        <a:gd name="connsiteY70" fmla="*/ 1481667 h 4521200"/>
                        <a:gd name="connsiteX71" fmla="*/ 6358467 w 9991328"/>
                        <a:gd name="connsiteY71" fmla="*/ 1456267 h 4521200"/>
                        <a:gd name="connsiteX72" fmla="*/ 6400800 w 9991328"/>
                        <a:gd name="connsiteY72" fmla="*/ 1439333 h 4521200"/>
                        <a:gd name="connsiteX73" fmla="*/ 6485467 w 9991328"/>
                        <a:gd name="connsiteY73" fmla="*/ 1397000 h 4521200"/>
                        <a:gd name="connsiteX74" fmla="*/ 6510867 w 9991328"/>
                        <a:gd name="connsiteY74" fmla="*/ 1371600 h 4521200"/>
                        <a:gd name="connsiteX75" fmla="*/ 6646334 w 9991328"/>
                        <a:gd name="connsiteY75" fmla="*/ 1286933 h 4521200"/>
                        <a:gd name="connsiteX76" fmla="*/ 6688667 w 9991328"/>
                        <a:gd name="connsiteY76" fmla="*/ 1253067 h 4521200"/>
                        <a:gd name="connsiteX77" fmla="*/ 6764867 w 9991328"/>
                        <a:gd name="connsiteY77" fmla="*/ 1176867 h 4521200"/>
                        <a:gd name="connsiteX78" fmla="*/ 6815667 w 9991328"/>
                        <a:gd name="connsiteY78" fmla="*/ 1143000 h 4521200"/>
                        <a:gd name="connsiteX79" fmla="*/ 6925734 w 9991328"/>
                        <a:gd name="connsiteY79" fmla="*/ 990600 h 4521200"/>
                        <a:gd name="connsiteX80" fmla="*/ 7044267 w 9991328"/>
                        <a:gd name="connsiteY80" fmla="*/ 872067 h 4521200"/>
                        <a:gd name="connsiteX81" fmla="*/ 7078134 w 9991328"/>
                        <a:gd name="connsiteY81" fmla="*/ 829733 h 4521200"/>
                        <a:gd name="connsiteX82" fmla="*/ 7154334 w 9991328"/>
                        <a:gd name="connsiteY82" fmla="*/ 762000 h 4521200"/>
                        <a:gd name="connsiteX83" fmla="*/ 7188200 w 9991328"/>
                        <a:gd name="connsiteY83" fmla="*/ 711200 h 4521200"/>
                        <a:gd name="connsiteX84" fmla="*/ 7255934 w 9991328"/>
                        <a:gd name="connsiteY84" fmla="*/ 660400 h 4521200"/>
                        <a:gd name="connsiteX85" fmla="*/ 7306734 w 9991328"/>
                        <a:gd name="connsiteY85" fmla="*/ 618067 h 4521200"/>
                        <a:gd name="connsiteX86" fmla="*/ 7408334 w 9991328"/>
                        <a:gd name="connsiteY86" fmla="*/ 516467 h 4521200"/>
                        <a:gd name="connsiteX87" fmla="*/ 7476067 w 9991328"/>
                        <a:gd name="connsiteY87" fmla="*/ 457200 h 4521200"/>
                        <a:gd name="connsiteX88" fmla="*/ 7526867 w 9991328"/>
                        <a:gd name="connsiteY88" fmla="*/ 406400 h 4521200"/>
                        <a:gd name="connsiteX89" fmla="*/ 7569200 w 9991328"/>
                        <a:gd name="connsiteY89" fmla="*/ 381000 h 4521200"/>
                        <a:gd name="connsiteX90" fmla="*/ 7738534 w 9991328"/>
                        <a:gd name="connsiteY90" fmla="*/ 270933 h 4521200"/>
                        <a:gd name="connsiteX91" fmla="*/ 7831667 w 9991328"/>
                        <a:gd name="connsiteY91" fmla="*/ 237067 h 4521200"/>
                        <a:gd name="connsiteX92" fmla="*/ 7950200 w 9991328"/>
                        <a:gd name="connsiteY92" fmla="*/ 169333 h 4521200"/>
                        <a:gd name="connsiteX93" fmla="*/ 7984067 w 9991328"/>
                        <a:gd name="connsiteY93" fmla="*/ 152400 h 4521200"/>
                        <a:gd name="connsiteX94" fmla="*/ 8009467 w 9991328"/>
                        <a:gd name="connsiteY94" fmla="*/ 135467 h 4521200"/>
                        <a:gd name="connsiteX95" fmla="*/ 8043334 w 9991328"/>
                        <a:gd name="connsiteY95" fmla="*/ 118533 h 4521200"/>
                        <a:gd name="connsiteX96" fmla="*/ 8068734 w 9991328"/>
                        <a:gd name="connsiteY96" fmla="*/ 101600 h 4521200"/>
                        <a:gd name="connsiteX97" fmla="*/ 8144934 w 9991328"/>
                        <a:gd name="connsiteY97" fmla="*/ 67733 h 4521200"/>
                        <a:gd name="connsiteX98" fmla="*/ 8178800 w 9991328"/>
                        <a:gd name="connsiteY98" fmla="*/ 42333 h 4521200"/>
                        <a:gd name="connsiteX99" fmla="*/ 8271934 w 9991328"/>
                        <a:gd name="connsiteY99" fmla="*/ 16933 h 4521200"/>
                        <a:gd name="connsiteX100" fmla="*/ 8331200 w 9991328"/>
                        <a:gd name="connsiteY100" fmla="*/ 8467 h 4521200"/>
                        <a:gd name="connsiteX101" fmla="*/ 8382000 w 9991328"/>
                        <a:gd name="connsiteY101" fmla="*/ 0 h 4521200"/>
                        <a:gd name="connsiteX102" fmla="*/ 8746067 w 9991328"/>
                        <a:gd name="connsiteY102" fmla="*/ 16933 h 4521200"/>
                        <a:gd name="connsiteX103" fmla="*/ 8822267 w 9991328"/>
                        <a:gd name="connsiteY103" fmla="*/ 50800 h 4521200"/>
                        <a:gd name="connsiteX104" fmla="*/ 8915400 w 9991328"/>
                        <a:gd name="connsiteY104" fmla="*/ 93133 h 4521200"/>
                        <a:gd name="connsiteX105" fmla="*/ 9033934 w 9991328"/>
                        <a:gd name="connsiteY105" fmla="*/ 177800 h 4521200"/>
                        <a:gd name="connsiteX106" fmla="*/ 9059334 w 9991328"/>
                        <a:gd name="connsiteY106" fmla="*/ 203200 h 4521200"/>
                        <a:gd name="connsiteX107" fmla="*/ 9093200 w 9991328"/>
                        <a:gd name="connsiteY107" fmla="*/ 228600 h 4521200"/>
                        <a:gd name="connsiteX108" fmla="*/ 9160934 w 9991328"/>
                        <a:gd name="connsiteY108" fmla="*/ 321733 h 4521200"/>
                        <a:gd name="connsiteX109" fmla="*/ 9186334 w 9991328"/>
                        <a:gd name="connsiteY109" fmla="*/ 355600 h 4521200"/>
                        <a:gd name="connsiteX110" fmla="*/ 9228667 w 9991328"/>
                        <a:gd name="connsiteY110" fmla="*/ 389467 h 4521200"/>
                        <a:gd name="connsiteX111" fmla="*/ 9254067 w 9991328"/>
                        <a:gd name="connsiteY111" fmla="*/ 448733 h 4521200"/>
                        <a:gd name="connsiteX112" fmla="*/ 9279467 w 9991328"/>
                        <a:gd name="connsiteY112" fmla="*/ 491067 h 4521200"/>
                        <a:gd name="connsiteX113" fmla="*/ 9304867 w 9991328"/>
                        <a:gd name="connsiteY113" fmla="*/ 558800 h 4521200"/>
                        <a:gd name="connsiteX114" fmla="*/ 9313334 w 9991328"/>
                        <a:gd name="connsiteY114" fmla="*/ 609600 h 4521200"/>
                        <a:gd name="connsiteX115" fmla="*/ 9330267 w 9991328"/>
                        <a:gd name="connsiteY115" fmla="*/ 660400 h 4521200"/>
                        <a:gd name="connsiteX116" fmla="*/ 9338734 w 9991328"/>
                        <a:gd name="connsiteY116" fmla="*/ 711200 h 4521200"/>
                        <a:gd name="connsiteX117" fmla="*/ 9364134 w 9991328"/>
                        <a:gd name="connsiteY117" fmla="*/ 753533 h 4521200"/>
                        <a:gd name="connsiteX118" fmla="*/ 9389534 w 9991328"/>
                        <a:gd name="connsiteY118" fmla="*/ 821267 h 4521200"/>
                        <a:gd name="connsiteX119" fmla="*/ 9423400 w 9991328"/>
                        <a:gd name="connsiteY119" fmla="*/ 939800 h 4521200"/>
                        <a:gd name="connsiteX120" fmla="*/ 9465734 w 9991328"/>
                        <a:gd name="connsiteY120" fmla="*/ 1058333 h 4521200"/>
                        <a:gd name="connsiteX121" fmla="*/ 9474200 w 9991328"/>
                        <a:gd name="connsiteY121" fmla="*/ 1109133 h 4521200"/>
                        <a:gd name="connsiteX122" fmla="*/ 9482667 w 9991328"/>
                        <a:gd name="connsiteY122" fmla="*/ 1168400 h 4521200"/>
                        <a:gd name="connsiteX123" fmla="*/ 9516534 w 9991328"/>
                        <a:gd name="connsiteY123" fmla="*/ 1286933 h 4521200"/>
                        <a:gd name="connsiteX124" fmla="*/ 9533467 w 9991328"/>
                        <a:gd name="connsiteY124" fmla="*/ 1380067 h 4521200"/>
                        <a:gd name="connsiteX125" fmla="*/ 9550400 w 9991328"/>
                        <a:gd name="connsiteY125" fmla="*/ 1422400 h 4521200"/>
                        <a:gd name="connsiteX126" fmla="*/ 9584267 w 9991328"/>
                        <a:gd name="connsiteY126" fmla="*/ 1574800 h 4521200"/>
                        <a:gd name="connsiteX127" fmla="*/ 9609667 w 9991328"/>
                        <a:gd name="connsiteY127" fmla="*/ 1642533 h 4521200"/>
                        <a:gd name="connsiteX128" fmla="*/ 9668934 w 9991328"/>
                        <a:gd name="connsiteY128" fmla="*/ 1828800 h 4521200"/>
                        <a:gd name="connsiteX129" fmla="*/ 9711267 w 9991328"/>
                        <a:gd name="connsiteY129" fmla="*/ 1930400 h 4521200"/>
                        <a:gd name="connsiteX130" fmla="*/ 9728200 w 9991328"/>
                        <a:gd name="connsiteY130" fmla="*/ 1989667 h 4521200"/>
                        <a:gd name="connsiteX131" fmla="*/ 9745134 w 9991328"/>
                        <a:gd name="connsiteY131" fmla="*/ 2065867 h 4521200"/>
                        <a:gd name="connsiteX132" fmla="*/ 9770534 w 9991328"/>
                        <a:gd name="connsiteY132" fmla="*/ 2133600 h 4521200"/>
                        <a:gd name="connsiteX133" fmla="*/ 9787467 w 9991328"/>
                        <a:gd name="connsiteY133" fmla="*/ 2235200 h 4521200"/>
                        <a:gd name="connsiteX134" fmla="*/ 9795934 w 9991328"/>
                        <a:gd name="connsiteY134" fmla="*/ 2269067 h 4521200"/>
                        <a:gd name="connsiteX135" fmla="*/ 9812867 w 9991328"/>
                        <a:gd name="connsiteY135" fmla="*/ 2362200 h 4521200"/>
                        <a:gd name="connsiteX136" fmla="*/ 9846734 w 9991328"/>
                        <a:gd name="connsiteY136" fmla="*/ 2455333 h 4521200"/>
                        <a:gd name="connsiteX137" fmla="*/ 9855200 w 9991328"/>
                        <a:gd name="connsiteY137" fmla="*/ 2497667 h 4521200"/>
                        <a:gd name="connsiteX138" fmla="*/ 9872134 w 9991328"/>
                        <a:gd name="connsiteY138" fmla="*/ 2531533 h 4521200"/>
                        <a:gd name="connsiteX139" fmla="*/ 9897534 w 9991328"/>
                        <a:gd name="connsiteY139" fmla="*/ 2692400 h 4521200"/>
                        <a:gd name="connsiteX140" fmla="*/ 9922934 w 9991328"/>
                        <a:gd name="connsiteY140" fmla="*/ 2777067 h 4521200"/>
                        <a:gd name="connsiteX141" fmla="*/ 9931400 w 9991328"/>
                        <a:gd name="connsiteY141" fmla="*/ 2827867 h 4521200"/>
                        <a:gd name="connsiteX142" fmla="*/ 9956800 w 9991328"/>
                        <a:gd name="connsiteY142" fmla="*/ 2954867 h 4521200"/>
                        <a:gd name="connsiteX143" fmla="*/ 9965267 w 9991328"/>
                        <a:gd name="connsiteY143" fmla="*/ 2980267 h 4521200"/>
                        <a:gd name="connsiteX144" fmla="*/ 9973734 w 9991328"/>
                        <a:gd name="connsiteY144" fmla="*/ 3056467 h 4521200"/>
                        <a:gd name="connsiteX145" fmla="*/ 9990667 w 9991328"/>
                        <a:gd name="connsiteY145" fmla="*/ 3115733 h 4521200"/>
                        <a:gd name="connsiteX146" fmla="*/ 9973734 w 9991328"/>
                        <a:gd name="connsiteY146" fmla="*/ 3344333 h 4521200"/>
                        <a:gd name="connsiteX147" fmla="*/ 9956800 w 9991328"/>
                        <a:gd name="connsiteY147" fmla="*/ 3378200 h 4521200"/>
                        <a:gd name="connsiteX148" fmla="*/ 9931400 w 9991328"/>
                        <a:gd name="connsiteY148" fmla="*/ 3403600 h 4521200"/>
                        <a:gd name="connsiteX149" fmla="*/ 9914467 w 9991328"/>
                        <a:gd name="connsiteY149" fmla="*/ 3437467 h 4521200"/>
                        <a:gd name="connsiteX150" fmla="*/ 9889067 w 9991328"/>
                        <a:gd name="connsiteY150" fmla="*/ 3471333 h 4521200"/>
                        <a:gd name="connsiteX151" fmla="*/ 9872134 w 9991328"/>
                        <a:gd name="connsiteY151" fmla="*/ 3496733 h 4521200"/>
                        <a:gd name="connsiteX152" fmla="*/ 9838267 w 9991328"/>
                        <a:gd name="connsiteY152" fmla="*/ 3539067 h 4521200"/>
                        <a:gd name="connsiteX153" fmla="*/ 9719734 w 9991328"/>
                        <a:gd name="connsiteY153" fmla="*/ 3691467 h 4521200"/>
                        <a:gd name="connsiteX154" fmla="*/ 9694334 w 9991328"/>
                        <a:gd name="connsiteY154" fmla="*/ 3716867 h 4521200"/>
                        <a:gd name="connsiteX155" fmla="*/ 9652000 w 9991328"/>
                        <a:gd name="connsiteY155" fmla="*/ 3742267 h 4521200"/>
                        <a:gd name="connsiteX156" fmla="*/ 9541934 w 9991328"/>
                        <a:gd name="connsiteY156" fmla="*/ 3835400 h 4521200"/>
                        <a:gd name="connsiteX157" fmla="*/ 9508067 w 9991328"/>
                        <a:gd name="connsiteY157" fmla="*/ 3843867 h 4521200"/>
                        <a:gd name="connsiteX158" fmla="*/ 9431867 w 9991328"/>
                        <a:gd name="connsiteY158" fmla="*/ 3886200 h 4521200"/>
                        <a:gd name="connsiteX159" fmla="*/ 9398000 w 9991328"/>
                        <a:gd name="connsiteY159" fmla="*/ 3911600 h 4521200"/>
                        <a:gd name="connsiteX160" fmla="*/ 9313334 w 9991328"/>
                        <a:gd name="connsiteY160" fmla="*/ 3953933 h 4521200"/>
                        <a:gd name="connsiteX161" fmla="*/ 9245600 w 9991328"/>
                        <a:gd name="connsiteY161" fmla="*/ 3970867 h 4521200"/>
                        <a:gd name="connsiteX162" fmla="*/ 9203267 w 9991328"/>
                        <a:gd name="connsiteY162" fmla="*/ 3987800 h 4521200"/>
                        <a:gd name="connsiteX163" fmla="*/ 9152467 w 9991328"/>
                        <a:gd name="connsiteY163" fmla="*/ 4004733 h 4521200"/>
                        <a:gd name="connsiteX164" fmla="*/ 9110134 w 9991328"/>
                        <a:gd name="connsiteY164" fmla="*/ 4030133 h 4521200"/>
                        <a:gd name="connsiteX165" fmla="*/ 9025467 w 9991328"/>
                        <a:gd name="connsiteY165" fmla="*/ 4038600 h 4521200"/>
                        <a:gd name="connsiteX166" fmla="*/ 8983134 w 9991328"/>
                        <a:gd name="connsiteY166" fmla="*/ 4055533 h 4521200"/>
                        <a:gd name="connsiteX167" fmla="*/ 8932334 w 9991328"/>
                        <a:gd name="connsiteY167" fmla="*/ 4064000 h 4521200"/>
                        <a:gd name="connsiteX168" fmla="*/ 8906934 w 9991328"/>
                        <a:gd name="connsiteY168" fmla="*/ 4080933 h 4521200"/>
                        <a:gd name="connsiteX169" fmla="*/ 8830734 w 9991328"/>
                        <a:gd name="connsiteY169" fmla="*/ 4097867 h 4521200"/>
                        <a:gd name="connsiteX170" fmla="*/ 8746067 w 9991328"/>
                        <a:gd name="connsiteY170" fmla="*/ 4123267 h 4521200"/>
                        <a:gd name="connsiteX171" fmla="*/ 8695267 w 9991328"/>
                        <a:gd name="connsiteY171" fmla="*/ 4148667 h 4521200"/>
                        <a:gd name="connsiteX172" fmla="*/ 8517467 w 9991328"/>
                        <a:gd name="connsiteY172" fmla="*/ 4207933 h 4521200"/>
                        <a:gd name="connsiteX173" fmla="*/ 8492067 w 9991328"/>
                        <a:gd name="connsiteY173" fmla="*/ 4224867 h 4521200"/>
                        <a:gd name="connsiteX174" fmla="*/ 8382000 w 9991328"/>
                        <a:gd name="connsiteY174" fmla="*/ 4250267 h 4521200"/>
                        <a:gd name="connsiteX175" fmla="*/ 8339667 w 9991328"/>
                        <a:gd name="connsiteY175" fmla="*/ 4258733 h 4521200"/>
                        <a:gd name="connsiteX176" fmla="*/ 8297334 w 9991328"/>
                        <a:gd name="connsiteY176" fmla="*/ 4284133 h 4521200"/>
                        <a:gd name="connsiteX177" fmla="*/ 8170334 w 9991328"/>
                        <a:gd name="connsiteY177" fmla="*/ 4301067 h 4521200"/>
                        <a:gd name="connsiteX178" fmla="*/ 8119534 w 9991328"/>
                        <a:gd name="connsiteY178" fmla="*/ 4318000 h 4521200"/>
                        <a:gd name="connsiteX179" fmla="*/ 7916334 w 9991328"/>
                        <a:gd name="connsiteY179" fmla="*/ 4343400 h 4521200"/>
                        <a:gd name="connsiteX180" fmla="*/ 7797800 w 9991328"/>
                        <a:gd name="connsiteY180" fmla="*/ 4368800 h 4521200"/>
                        <a:gd name="connsiteX181" fmla="*/ 7721600 w 9991328"/>
                        <a:gd name="connsiteY181" fmla="*/ 4377267 h 4521200"/>
                        <a:gd name="connsiteX182" fmla="*/ 7670800 w 9991328"/>
                        <a:gd name="connsiteY182" fmla="*/ 4394200 h 4521200"/>
                        <a:gd name="connsiteX183" fmla="*/ 7603067 w 9991328"/>
                        <a:gd name="connsiteY183" fmla="*/ 4411133 h 4521200"/>
                        <a:gd name="connsiteX184" fmla="*/ 7484534 w 9991328"/>
                        <a:gd name="connsiteY184" fmla="*/ 4428067 h 4521200"/>
                        <a:gd name="connsiteX185" fmla="*/ 7323667 w 9991328"/>
                        <a:gd name="connsiteY185" fmla="*/ 4461933 h 4521200"/>
                        <a:gd name="connsiteX186" fmla="*/ 7188200 w 9991328"/>
                        <a:gd name="connsiteY186" fmla="*/ 4487333 h 4521200"/>
                        <a:gd name="connsiteX187" fmla="*/ 7095067 w 9991328"/>
                        <a:gd name="connsiteY187" fmla="*/ 4495800 h 4521200"/>
                        <a:gd name="connsiteX188" fmla="*/ 7052734 w 9991328"/>
                        <a:gd name="connsiteY188" fmla="*/ 4504267 h 4521200"/>
                        <a:gd name="connsiteX189" fmla="*/ 6985000 w 9991328"/>
                        <a:gd name="connsiteY189" fmla="*/ 4512733 h 4521200"/>
                        <a:gd name="connsiteX190" fmla="*/ 6934200 w 9991328"/>
                        <a:gd name="connsiteY190" fmla="*/ 4521200 h 4521200"/>
                        <a:gd name="connsiteX191" fmla="*/ 6121400 w 9991328"/>
                        <a:gd name="connsiteY191" fmla="*/ 4512733 h 4521200"/>
                        <a:gd name="connsiteX192" fmla="*/ 5985934 w 9991328"/>
                        <a:gd name="connsiteY192" fmla="*/ 4504267 h 4521200"/>
                        <a:gd name="connsiteX193" fmla="*/ 5952067 w 9991328"/>
                        <a:gd name="connsiteY193" fmla="*/ 4495800 h 4521200"/>
                        <a:gd name="connsiteX194" fmla="*/ 5892800 w 9991328"/>
                        <a:gd name="connsiteY194" fmla="*/ 4487333 h 4521200"/>
                        <a:gd name="connsiteX195" fmla="*/ 5850467 w 9991328"/>
                        <a:gd name="connsiteY195" fmla="*/ 4470400 h 4521200"/>
                        <a:gd name="connsiteX196" fmla="*/ 5799667 w 9991328"/>
                        <a:gd name="connsiteY196" fmla="*/ 4453467 h 4521200"/>
                        <a:gd name="connsiteX197" fmla="*/ 5740400 w 9991328"/>
                        <a:gd name="connsiteY197" fmla="*/ 4428067 h 4521200"/>
                        <a:gd name="connsiteX198" fmla="*/ 5681134 w 9991328"/>
                        <a:gd name="connsiteY198" fmla="*/ 4411133 h 4521200"/>
                        <a:gd name="connsiteX199" fmla="*/ 5638800 w 9991328"/>
                        <a:gd name="connsiteY199" fmla="*/ 4385733 h 4521200"/>
                        <a:gd name="connsiteX200" fmla="*/ 5545667 w 9991328"/>
                        <a:gd name="connsiteY200" fmla="*/ 4250267 h 4521200"/>
                        <a:gd name="connsiteX201" fmla="*/ 5528734 w 9991328"/>
                        <a:gd name="connsiteY201" fmla="*/ 4207933 h 4521200"/>
                        <a:gd name="connsiteX202" fmla="*/ 5477934 w 9991328"/>
                        <a:gd name="connsiteY202" fmla="*/ 4191000 h 4521200"/>
                        <a:gd name="connsiteX203" fmla="*/ 5384800 w 9991328"/>
                        <a:gd name="connsiteY203" fmla="*/ 4114800 h 4521200"/>
                        <a:gd name="connsiteX204" fmla="*/ 5350934 w 9991328"/>
                        <a:gd name="connsiteY204" fmla="*/ 4089400 h 4521200"/>
                        <a:gd name="connsiteX205" fmla="*/ 5325534 w 9991328"/>
                        <a:gd name="connsiteY205" fmla="*/ 4064000 h 4521200"/>
                        <a:gd name="connsiteX206" fmla="*/ 5308600 w 9991328"/>
                        <a:gd name="connsiteY206" fmla="*/ 4013200 h 4521200"/>
                        <a:gd name="connsiteX207" fmla="*/ 5300134 w 9991328"/>
                        <a:gd name="connsiteY207" fmla="*/ 3987800 h 4521200"/>
                        <a:gd name="connsiteX208" fmla="*/ 5274734 w 9991328"/>
                        <a:gd name="connsiteY208" fmla="*/ 3937000 h 4521200"/>
                        <a:gd name="connsiteX209" fmla="*/ 5240867 w 9991328"/>
                        <a:gd name="connsiteY209" fmla="*/ 3606800 h 4521200"/>
                        <a:gd name="connsiteX210" fmla="*/ 5223934 w 9991328"/>
                        <a:gd name="connsiteY210" fmla="*/ 3454400 h 4521200"/>
                        <a:gd name="connsiteX211" fmla="*/ 5240867 w 9991328"/>
                        <a:gd name="connsiteY211" fmla="*/ 3276600 h 4521200"/>
                        <a:gd name="connsiteX212" fmla="*/ 5257800 w 9991328"/>
                        <a:gd name="connsiteY212" fmla="*/ 3234267 h 4521200"/>
                        <a:gd name="connsiteX213" fmla="*/ 5274734 w 9991328"/>
                        <a:gd name="connsiteY213" fmla="*/ 3124200 h 4521200"/>
                        <a:gd name="connsiteX214" fmla="*/ 5291667 w 9991328"/>
                        <a:gd name="connsiteY214" fmla="*/ 3073400 h 4521200"/>
                        <a:gd name="connsiteX215" fmla="*/ 5308600 w 9991328"/>
                        <a:gd name="connsiteY215" fmla="*/ 2954867 h 4521200"/>
                        <a:gd name="connsiteX216" fmla="*/ 5325534 w 9991328"/>
                        <a:gd name="connsiteY216" fmla="*/ 2912533 h 4521200"/>
                        <a:gd name="connsiteX217" fmla="*/ 5334000 w 9991328"/>
                        <a:gd name="connsiteY217" fmla="*/ 2844800 h 4521200"/>
                        <a:gd name="connsiteX218" fmla="*/ 5350934 w 9991328"/>
                        <a:gd name="connsiteY218" fmla="*/ 2810933 h 4521200"/>
                        <a:gd name="connsiteX219" fmla="*/ 5359400 w 9991328"/>
                        <a:gd name="connsiteY219" fmla="*/ 2760133 h 4521200"/>
                        <a:gd name="connsiteX220" fmla="*/ 5384800 w 9991328"/>
                        <a:gd name="connsiteY220" fmla="*/ 2675467 h 4521200"/>
                        <a:gd name="connsiteX221" fmla="*/ 5393267 w 9991328"/>
                        <a:gd name="connsiteY221" fmla="*/ 2607733 h 4521200"/>
                        <a:gd name="connsiteX222" fmla="*/ 5410200 w 9991328"/>
                        <a:gd name="connsiteY222" fmla="*/ 2514600 h 4521200"/>
                        <a:gd name="connsiteX223" fmla="*/ 5384800 w 9991328"/>
                        <a:gd name="connsiteY223" fmla="*/ 2133600 h 4521200"/>
                        <a:gd name="connsiteX224" fmla="*/ 5325534 w 9991328"/>
                        <a:gd name="connsiteY224" fmla="*/ 2048933 h 4521200"/>
                        <a:gd name="connsiteX225" fmla="*/ 5198534 w 9991328"/>
                        <a:gd name="connsiteY225" fmla="*/ 1938867 h 4521200"/>
                        <a:gd name="connsiteX226" fmla="*/ 5139267 w 9991328"/>
                        <a:gd name="connsiteY226" fmla="*/ 1921933 h 4521200"/>
                        <a:gd name="connsiteX227" fmla="*/ 5105400 w 9991328"/>
                        <a:gd name="connsiteY227" fmla="*/ 1905000 h 4521200"/>
                        <a:gd name="connsiteX228" fmla="*/ 5080000 w 9991328"/>
                        <a:gd name="connsiteY228" fmla="*/ 1896533 h 4521200"/>
                        <a:gd name="connsiteX229" fmla="*/ 5054600 w 9991328"/>
                        <a:gd name="connsiteY229" fmla="*/ 1879600 h 4521200"/>
                        <a:gd name="connsiteX230" fmla="*/ 4910667 w 9991328"/>
                        <a:gd name="connsiteY230" fmla="*/ 1854200 h 4521200"/>
                        <a:gd name="connsiteX231" fmla="*/ 4868334 w 9991328"/>
                        <a:gd name="connsiteY231" fmla="*/ 1854200 h 452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9991328" h="4521200" extrusionOk="0">
                          <a:moveTo>
                            <a:pt x="0" y="2040467"/>
                          </a:moveTo>
                          <a:cubicBezTo>
                            <a:pt x="40937" y="1949466"/>
                            <a:pt x="-7600" y="2025432"/>
                            <a:pt x="84667" y="1913467"/>
                          </a:cubicBezTo>
                          <a:cubicBezTo>
                            <a:pt x="111530" y="1887086"/>
                            <a:pt x="121299" y="1855880"/>
                            <a:pt x="143934" y="1828800"/>
                          </a:cubicBezTo>
                          <a:cubicBezTo>
                            <a:pt x="197354" y="1760495"/>
                            <a:pt x="299717" y="1668084"/>
                            <a:pt x="364067" y="1617133"/>
                          </a:cubicBezTo>
                          <a:cubicBezTo>
                            <a:pt x="454872" y="1531939"/>
                            <a:pt x="616111" y="1492710"/>
                            <a:pt x="685800" y="1388533"/>
                          </a:cubicBezTo>
                          <a:cubicBezTo>
                            <a:pt x="698513" y="1377413"/>
                            <a:pt x="708341" y="1363420"/>
                            <a:pt x="719667" y="1354667"/>
                          </a:cubicBezTo>
                          <a:cubicBezTo>
                            <a:pt x="770691" y="1304773"/>
                            <a:pt x="818385" y="1277007"/>
                            <a:pt x="889000" y="1227667"/>
                          </a:cubicBezTo>
                          <a:cubicBezTo>
                            <a:pt x="902536" y="1217039"/>
                            <a:pt x="917356" y="1211791"/>
                            <a:pt x="931334" y="1202267"/>
                          </a:cubicBezTo>
                          <a:cubicBezTo>
                            <a:pt x="975148" y="1181258"/>
                            <a:pt x="1013871" y="1158587"/>
                            <a:pt x="1041400" y="1126067"/>
                          </a:cubicBezTo>
                          <a:cubicBezTo>
                            <a:pt x="1048718" y="1117414"/>
                            <a:pt x="1057694" y="1108148"/>
                            <a:pt x="1066800" y="1100667"/>
                          </a:cubicBezTo>
                          <a:cubicBezTo>
                            <a:pt x="1146755" y="1062060"/>
                            <a:pt x="1077236" y="1154006"/>
                            <a:pt x="1193800" y="1024467"/>
                          </a:cubicBezTo>
                          <a:cubicBezTo>
                            <a:pt x="1217857" y="1000575"/>
                            <a:pt x="1217550" y="999692"/>
                            <a:pt x="1253067" y="973667"/>
                          </a:cubicBezTo>
                          <a:cubicBezTo>
                            <a:pt x="1301061" y="938503"/>
                            <a:pt x="1317640" y="929960"/>
                            <a:pt x="1371600" y="905933"/>
                          </a:cubicBezTo>
                          <a:cubicBezTo>
                            <a:pt x="1390494" y="896940"/>
                            <a:pt x="1411195" y="889836"/>
                            <a:pt x="1430867" y="880533"/>
                          </a:cubicBezTo>
                          <a:cubicBezTo>
                            <a:pt x="1508144" y="837151"/>
                            <a:pt x="1437178" y="869779"/>
                            <a:pt x="1498600" y="838200"/>
                          </a:cubicBezTo>
                          <a:cubicBezTo>
                            <a:pt x="1568039" y="791673"/>
                            <a:pt x="1528487" y="823952"/>
                            <a:pt x="1600200" y="795867"/>
                          </a:cubicBezTo>
                          <a:cubicBezTo>
                            <a:pt x="1633434" y="784285"/>
                            <a:pt x="1667839" y="763644"/>
                            <a:pt x="1701800" y="753533"/>
                          </a:cubicBezTo>
                          <a:cubicBezTo>
                            <a:pt x="1729478" y="735409"/>
                            <a:pt x="1838769" y="705757"/>
                            <a:pt x="1871134" y="711200"/>
                          </a:cubicBezTo>
                          <a:cubicBezTo>
                            <a:pt x="1877755" y="709558"/>
                            <a:pt x="1888610" y="708510"/>
                            <a:pt x="1905000" y="702733"/>
                          </a:cubicBezTo>
                          <a:cubicBezTo>
                            <a:pt x="1994079" y="719935"/>
                            <a:pt x="2062866" y="723750"/>
                            <a:pt x="2159000" y="728133"/>
                          </a:cubicBezTo>
                          <a:cubicBezTo>
                            <a:pt x="2198024" y="729460"/>
                            <a:pt x="2233918" y="743624"/>
                            <a:pt x="2277534" y="753533"/>
                          </a:cubicBezTo>
                          <a:cubicBezTo>
                            <a:pt x="2304331" y="771669"/>
                            <a:pt x="2327259" y="789929"/>
                            <a:pt x="2353734" y="804333"/>
                          </a:cubicBezTo>
                          <a:cubicBezTo>
                            <a:pt x="2371926" y="818607"/>
                            <a:pt x="2394612" y="823858"/>
                            <a:pt x="2413000" y="838200"/>
                          </a:cubicBezTo>
                          <a:cubicBezTo>
                            <a:pt x="2435526" y="853912"/>
                            <a:pt x="2446839" y="871489"/>
                            <a:pt x="2463800" y="889000"/>
                          </a:cubicBezTo>
                          <a:cubicBezTo>
                            <a:pt x="2469640" y="894767"/>
                            <a:pt x="2474331" y="900983"/>
                            <a:pt x="2480734" y="905933"/>
                          </a:cubicBezTo>
                          <a:cubicBezTo>
                            <a:pt x="2530779" y="946888"/>
                            <a:pt x="2506822" y="925969"/>
                            <a:pt x="2548467" y="956733"/>
                          </a:cubicBezTo>
                          <a:cubicBezTo>
                            <a:pt x="2602466" y="1024093"/>
                            <a:pt x="2560974" y="975953"/>
                            <a:pt x="2675467" y="1066800"/>
                          </a:cubicBezTo>
                          <a:cubicBezTo>
                            <a:pt x="2701775" y="1089042"/>
                            <a:pt x="2748428" y="1115598"/>
                            <a:pt x="2768600" y="1151467"/>
                          </a:cubicBezTo>
                          <a:cubicBezTo>
                            <a:pt x="2778323" y="1166456"/>
                            <a:pt x="2788963" y="1184154"/>
                            <a:pt x="2802467" y="1193800"/>
                          </a:cubicBezTo>
                          <a:cubicBezTo>
                            <a:pt x="2820543" y="1204974"/>
                            <a:pt x="2836577" y="1212210"/>
                            <a:pt x="2853267" y="1219200"/>
                          </a:cubicBezTo>
                          <a:cubicBezTo>
                            <a:pt x="2890245" y="1243112"/>
                            <a:pt x="2895609" y="1257791"/>
                            <a:pt x="2929467" y="1278467"/>
                          </a:cubicBezTo>
                          <a:cubicBezTo>
                            <a:pt x="2968508" y="1299136"/>
                            <a:pt x="3048001" y="1337734"/>
                            <a:pt x="3048000" y="1337733"/>
                          </a:cubicBezTo>
                          <a:cubicBezTo>
                            <a:pt x="3058270" y="1350748"/>
                            <a:pt x="3064095" y="1363268"/>
                            <a:pt x="3073400" y="1371600"/>
                          </a:cubicBezTo>
                          <a:cubicBezTo>
                            <a:pt x="3097550" y="1395738"/>
                            <a:pt x="3118695" y="1391082"/>
                            <a:pt x="3149600" y="1405467"/>
                          </a:cubicBezTo>
                          <a:cubicBezTo>
                            <a:pt x="3158706" y="1409792"/>
                            <a:pt x="3166467" y="1417977"/>
                            <a:pt x="3175000" y="1422400"/>
                          </a:cubicBezTo>
                          <a:cubicBezTo>
                            <a:pt x="3190374" y="1427296"/>
                            <a:pt x="3202766" y="1431484"/>
                            <a:pt x="3217334" y="1439333"/>
                          </a:cubicBezTo>
                          <a:cubicBezTo>
                            <a:pt x="3245446" y="1452900"/>
                            <a:pt x="3274141" y="1473000"/>
                            <a:pt x="3302000" y="1481667"/>
                          </a:cubicBezTo>
                          <a:cubicBezTo>
                            <a:pt x="3311987" y="1485822"/>
                            <a:pt x="3324945" y="1494108"/>
                            <a:pt x="3335867" y="1498600"/>
                          </a:cubicBezTo>
                          <a:cubicBezTo>
                            <a:pt x="3468828" y="1537389"/>
                            <a:pt x="3366857" y="1503113"/>
                            <a:pt x="3454400" y="1532467"/>
                          </a:cubicBezTo>
                          <a:cubicBezTo>
                            <a:pt x="3471472" y="1539448"/>
                            <a:pt x="3494078" y="1539565"/>
                            <a:pt x="3513667" y="1549400"/>
                          </a:cubicBezTo>
                          <a:cubicBezTo>
                            <a:pt x="3528366" y="1551368"/>
                            <a:pt x="3541497" y="1561834"/>
                            <a:pt x="3556000" y="1566333"/>
                          </a:cubicBezTo>
                          <a:cubicBezTo>
                            <a:pt x="3595234" y="1579551"/>
                            <a:pt x="3649756" y="1581672"/>
                            <a:pt x="3691467" y="1600200"/>
                          </a:cubicBezTo>
                          <a:cubicBezTo>
                            <a:pt x="3700736" y="1602391"/>
                            <a:pt x="3709328" y="1606134"/>
                            <a:pt x="3716867" y="1608667"/>
                          </a:cubicBezTo>
                          <a:cubicBezTo>
                            <a:pt x="3748067" y="1616501"/>
                            <a:pt x="3780615" y="1619429"/>
                            <a:pt x="3810000" y="1634067"/>
                          </a:cubicBezTo>
                          <a:cubicBezTo>
                            <a:pt x="3856924" y="1651177"/>
                            <a:pt x="3874780" y="1656508"/>
                            <a:pt x="3920067" y="1667933"/>
                          </a:cubicBezTo>
                          <a:cubicBezTo>
                            <a:pt x="3965117" y="1676943"/>
                            <a:pt x="4055534" y="1693333"/>
                            <a:pt x="4055534" y="1693333"/>
                          </a:cubicBezTo>
                          <a:cubicBezTo>
                            <a:pt x="4065932" y="1699290"/>
                            <a:pt x="4077742" y="1704998"/>
                            <a:pt x="4089400" y="1710267"/>
                          </a:cubicBezTo>
                          <a:cubicBezTo>
                            <a:pt x="4128166" y="1727494"/>
                            <a:pt x="4181364" y="1746837"/>
                            <a:pt x="4224867" y="1752600"/>
                          </a:cubicBezTo>
                          <a:cubicBezTo>
                            <a:pt x="4253795" y="1753539"/>
                            <a:pt x="4299282" y="1758851"/>
                            <a:pt x="4326467" y="1761067"/>
                          </a:cubicBezTo>
                          <a:cubicBezTo>
                            <a:pt x="4467013" y="1789806"/>
                            <a:pt x="4403306" y="1783614"/>
                            <a:pt x="4512734" y="1794933"/>
                          </a:cubicBezTo>
                          <a:cubicBezTo>
                            <a:pt x="4520837" y="1797331"/>
                            <a:pt x="4529459" y="1800693"/>
                            <a:pt x="4538134" y="1803400"/>
                          </a:cubicBezTo>
                          <a:cubicBezTo>
                            <a:pt x="4578338" y="1815933"/>
                            <a:pt x="4649495" y="1821170"/>
                            <a:pt x="4690534" y="1820333"/>
                          </a:cubicBezTo>
                          <a:cubicBezTo>
                            <a:pt x="4708209" y="1826478"/>
                            <a:pt x="4730630" y="1838193"/>
                            <a:pt x="4749800" y="1837267"/>
                          </a:cubicBezTo>
                          <a:cubicBezTo>
                            <a:pt x="4865816" y="1850186"/>
                            <a:pt x="4991338" y="1827165"/>
                            <a:pt x="5130800" y="1837267"/>
                          </a:cubicBezTo>
                          <a:cubicBezTo>
                            <a:pt x="5155119" y="1831111"/>
                            <a:pt x="5177486" y="1831089"/>
                            <a:pt x="5198534" y="1828800"/>
                          </a:cubicBezTo>
                          <a:cubicBezTo>
                            <a:pt x="5264220" y="1816573"/>
                            <a:pt x="5206321" y="1823226"/>
                            <a:pt x="5257800" y="1811867"/>
                          </a:cubicBezTo>
                          <a:cubicBezTo>
                            <a:pt x="5285923" y="1805843"/>
                            <a:pt x="5317446" y="1795753"/>
                            <a:pt x="5342467" y="1794933"/>
                          </a:cubicBezTo>
                          <a:cubicBezTo>
                            <a:pt x="5365523" y="1792314"/>
                            <a:pt x="5381740" y="1785921"/>
                            <a:pt x="5401734" y="1786467"/>
                          </a:cubicBezTo>
                          <a:cubicBezTo>
                            <a:pt x="5415508" y="1784147"/>
                            <a:pt x="5430717" y="1781396"/>
                            <a:pt x="5444067" y="1778000"/>
                          </a:cubicBezTo>
                          <a:cubicBezTo>
                            <a:pt x="5478966" y="1772568"/>
                            <a:pt x="5542157" y="1763469"/>
                            <a:pt x="5571067" y="1761067"/>
                          </a:cubicBezTo>
                          <a:cubicBezTo>
                            <a:pt x="5582546" y="1754967"/>
                            <a:pt x="5593877" y="1748216"/>
                            <a:pt x="5604934" y="1744133"/>
                          </a:cubicBezTo>
                          <a:cubicBezTo>
                            <a:pt x="5695462" y="1710752"/>
                            <a:pt x="5631185" y="1747530"/>
                            <a:pt x="5681134" y="1727200"/>
                          </a:cubicBezTo>
                          <a:cubicBezTo>
                            <a:pt x="5703006" y="1719561"/>
                            <a:pt x="5719910" y="1708528"/>
                            <a:pt x="5740400" y="1701800"/>
                          </a:cubicBezTo>
                          <a:cubicBezTo>
                            <a:pt x="5764269" y="1693676"/>
                            <a:pt x="5796741" y="1691675"/>
                            <a:pt x="5816600" y="1684867"/>
                          </a:cubicBezTo>
                          <a:cubicBezTo>
                            <a:pt x="5831186" y="1679510"/>
                            <a:pt x="5845457" y="1672057"/>
                            <a:pt x="5858934" y="1667933"/>
                          </a:cubicBezTo>
                          <a:cubicBezTo>
                            <a:pt x="5870713" y="1665740"/>
                            <a:pt x="5882357" y="1663134"/>
                            <a:pt x="5892800" y="1659467"/>
                          </a:cubicBezTo>
                          <a:cubicBezTo>
                            <a:pt x="5917478" y="1649994"/>
                            <a:pt x="5940028" y="1638613"/>
                            <a:pt x="5960534" y="1634067"/>
                          </a:cubicBezTo>
                          <a:cubicBezTo>
                            <a:pt x="5981700" y="1626632"/>
                            <a:pt x="6000048" y="1615373"/>
                            <a:pt x="6019800" y="1608667"/>
                          </a:cubicBezTo>
                          <a:cubicBezTo>
                            <a:pt x="6050562" y="1599908"/>
                            <a:pt x="6078194" y="1589108"/>
                            <a:pt x="6104467" y="1583267"/>
                          </a:cubicBezTo>
                          <a:cubicBezTo>
                            <a:pt x="6357683" y="1464199"/>
                            <a:pt x="6139357" y="1568409"/>
                            <a:pt x="6265334" y="1498600"/>
                          </a:cubicBezTo>
                          <a:cubicBezTo>
                            <a:pt x="6276112" y="1491129"/>
                            <a:pt x="6293799" y="1487077"/>
                            <a:pt x="6307667" y="1481667"/>
                          </a:cubicBezTo>
                          <a:cubicBezTo>
                            <a:pt x="6322651" y="1471881"/>
                            <a:pt x="6339039" y="1466682"/>
                            <a:pt x="6358467" y="1456267"/>
                          </a:cubicBezTo>
                          <a:cubicBezTo>
                            <a:pt x="6372812" y="1450283"/>
                            <a:pt x="6387743" y="1446570"/>
                            <a:pt x="6400800" y="1439333"/>
                          </a:cubicBezTo>
                          <a:cubicBezTo>
                            <a:pt x="6491857" y="1395310"/>
                            <a:pt x="6429256" y="1421431"/>
                            <a:pt x="6485467" y="1397000"/>
                          </a:cubicBezTo>
                          <a:cubicBezTo>
                            <a:pt x="6493783" y="1388989"/>
                            <a:pt x="6502777" y="1377413"/>
                            <a:pt x="6510867" y="1371600"/>
                          </a:cubicBezTo>
                          <a:cubicBezTo>
                            <a:pt x="6651181" y="1260229"/>
                            <a:pt x="6525920" y="1348984"/>
                            <a:pt x="6646334" y="1286933"/>
                          </a:cubicBezTo>
                          <a:cubicBezTo>
                            <a:pt x="6660678" y="1278301"/>
                            <a:pt x="6677505" y="1267092"/>
                            <a:pt x="6688667" y="1253067"/>
                          </a:cubicBezTo>
                          <a:cubicBezTo>
                            <a:pt x="6716022" y="1224129"/>
                            <a:pt x="6737049" y="1193065"/>
                            <a:pt x="6764867" y="1176867"/>
                          </a:cubicBezTo>
                          <a:cubicBezTo>
                            <a:pt x="6784675" y="1166239"/>
                            <a:pt x="6798436" y="1159114"/>
                            <a:pt x="6815667" y="1143000"/>
                          </a:cubicBezTo>
                          <a:cubicBezTo>
                            <a:pt x="6981489" y="991563"/>
                            <a:pt x="6831078" y="1154687"/>
                            <a:pt x="6925734" y="990600"/>
                          </a:cubicBezTo>
                          <a:cubicBezTo>
                            <a:pt x="6972292" y="943484"/>
                            <a:pt x="7006259" y="911171"/>
                            <a:pt x="7044267" y="872067"/>
                          </a:cubicBezTo>
                          <a:cubicBezTo>
                            <a:pt x="7054797" y="859809"/>
                            <a:pt x="7065970" y="843288"/>
                            <a:pt x="7078134" y="829733"/>
                          </a:cubicBezTo>
                          <a:cubicBezTo>
                            <a:pt x="7121985" y="784153"/>
                            <a:pt x="7115929" y="814339"/>
                            <a:pt x="7154334" y="762000"/>
                          </a:cubicBezTo>
                          <a:cubicBezTo>
                            <a:pt x="7166212" y="746255"/>
                            <a:pt x="7173361" y="727443"/>
                            <a:pt x="7188200" y="711200"/>
                          </a:cubicBezTo>
                          <a:cubicBezTo>
                            <a:pt x="7207714" y="691139"/>
                            <a:pt x="7233845" y="678697"/>
                            <a:pt x="7255934" y="660400"/>
                          </a:cubicBezTo>
                          <a:cubicBezTo>
                            <a:pt x="7269666" y="652704"/>
                            <a:pt x="7284016" y="637691"/>
                            <a:pt x="7306734" y="618067"/>
                          </a:cubicBezTo>
                          <a:cubicBezTo>
                            <a:pt x="7352896" y="551558"/>
                            <a:pt x="7315446" y="597049"/>
                            <a:pt x="7408334" y="516467"/>
                          </a:cubicBezTo>
                          <a:cubicBezTo>
                            <a:pt x="7434623" y="495852"/>
                            <a:pt x="7454711" y="479982"/>
                            <a:pt x="7476067" y="457200"/>
                          </a:cubicBezTo>
                          <a:cubicBezTo>
                            <a:pt x="7493376" y="440799"/>
                            <a:pt x="7511031" y="418914"/>
                            <a:pt x="7526867" y="406400"/>
                          </a:cubicBezTo>
                          <a:cubicBezTo>
                            <a:pt x="7537668" y="396676"/>
                            <a:pt x="7557931" y="390409"/>
                            <a:pt x="7569200" y="381000"/>
                          </a:cubicBezTo>
                          <a:cubicBezTo>
                            <a:pt x="7636535" y="352222"/>
                            <a:pt x="7682453" y="287953"/>
                            <a:pt x="7738534" y="270933"/>
                          </a:cubicBezTo>
                          <a:cubicBezTo>
                            <a:pt x="7769734" y="260009"/>
                            <a:pt x="7805777" y="251952"/>
                            <a:pt x="7831667" y="237067"/>
                          </a:cubicBezTo>
                          <a:cubicBezTo>
                            <a:pt x="7880115" y="222011"/>
                            <a:pt x="7916784" y="186751"/>
                            <a:pt x="7950200" y="169333"/>
                          </a:cubicBezTo>
                          <a:cubicBezTo>
                            <a:pt x="7962721" y="163124"/>
                            <a:pt x="7973430" y="157895"/>
                            <a:pt x="7984067" y="152400"/>
                          </a:cubicBezTo>
                          <a:cubicBezTo>
                            <a:pt x="7994450" y="146491"/>
                            <a:pt x="8000691" y="141355"/>
                            <a:pt x="8009467" y="135467"/>
                          </a:cubicBezTo>
                          <a:cubicBezTo>
                            <a:pt x="8021685" y="129047"/>
                            <a:pt x="8032590" y="124445"/>
                            <a:pt x="8043334" y="118533"/>
                          </a:cubicBezTo>
                          <a:cubicBezTo>
                            <a:pt x="8051646" y="111613"/>
                            <a:pt x="8059551" y="106098"/>
                            <a:pt x="8068734" y="101600"/>
                          </a:cubicBezTo>
                          <a:cubicBezTo>
                            <a:pt x="8113422" y="77113"/>
                            <a:pt x="8108848" y="79501"/>
                            <a:pt x="8144934" y="67733"/>
                          </a:cubicBezTo>
                          <a:cubicBezTo>
                            <a:pt x="8154773" y="59626"/>
                            <a:pt x="8165576" y="48422"/>
                            <a:pt x="8178800" y="42333"/>
                          </a:cubicBezTo>
                          <a:cubicBezTo>
                            <a:pt x="8203025" y="27939"/>
                            <a:pt x="8246146" y="25255"/>
                            <a:pt x="8271934" y="16933"/>
                          </a:cubicBezTo>
                          <a:cubicBezTo>
                            <a:pt x="8289622" y="15597"/>
                            <a:pt x="8311406" y="12351"/>
                            <a:pt x="8331200" y="8467"/>
                          </a:cubicBezTo>
                          <a:cubicBezTo>
                            <a:pt x="8344871" y="5355"/>
                            <a:pt x="8365109" y="1829"/>
                            <a:pt x="8382000" y="0"/>
                          </a:cubicBezTo>
                          <a:cubicBezTo>
                            <a:pt x="8519516" y="1138"/>
                            <a:pt x="8578524" y="-6472"/>
                            <a:pt x="8746067" y="16933"/>
                          </a:cubicBezTo>
                          <a:cubicBezTo>
                            <a:pt x="8783257" y="19702"/>
                            <a:pt x="8788609" y="33477"/>
                            <a:pt x="8822267" y="50800"/>
                          </a:cubicBezTo>
                          <a:cubicBezTo>
                            <a:pt x="8967867" y="114827"/>
                            <a:pt x="8769560" y="1027"/>
                            <a:pt x="8915400" y="93133"/>
                          </a:cubicBezTo>
                          <a:cubicBezTo>
                            <a:pt x="8953249" y="121298"/>
                            <a:pt x="9010057" y="149718"/>
                            <a:pt x="9033934" y="177800"/>
                          </a:cubicBezTo>
                          <a:cubicBezTo>
                            <a:pt x="9041716" y="186291"/>
                            <a:pt x="9048520" y="194257"/>
                            <a:pt x="9059334" y="203200"/>
                          </a:cubicBezTo>
                          <a:cubicBezTo>
                            <a:pt x="9072619" y="211360"/>
                            <a:pt x="9083217" y="218417"/>
                            <a:pt x="9093200" y="228600"/>
                          </a:cubicBezTo>
                          <a:cubicBezTo>
                            <a:pt x="9123170" y="255863"/>
                            <a:pt x="9147367" y="291196"/>
                            <a:pt x="9160934" y="321733"/>
                          </a:cubicBezTo>
                          <a:cubicBezTo>
                            <a:pt x="9168897" y="333880"/>
                            <a:pt x="9174919" y="346373"/>
                            <a:pt x="9186334" y="355600"/>
                          </a:cubicBezTo>
                          <a:cubicBezTo>
                            <a:pt x="9197856" y="365342"/>
                            <a:pt x="9215589" y="377128"/>
                            <a:pt x="9228667" y="389467"/>
                          </a:cubicBezTo>
                          <a:cubicBezTo>
                            <a:pt x="9236472" y="408699"/>
                            <a:pt x="9247800" y="428953"/>
                            <a:pt x="9254067" y="448733"/>
                          </a:cubicBezTo>
                          <a:cubicBezTo>
                            <a:pt x="9262544" y="462070"/>
                            <a:pt x="9273291" y="473730"/>
                            <a:pt x="9279467" y="491067"/>
                          </a:cubicBezTo>
                          <a:cubicBezTo>
                            <a:pt x="9291361" y="510942"/>
                            <a:pt x="9295824" y="536020"/>
                            <a:pt x="9304867" y="558800"/>
                          </a:cubicBezTo>
                          <a:cubicBezTo>
                            <a:pt x="9306642" y="574807"/>
                            <a:pt x="9312196" y="591936"/>
                            <a:pt x="9313334" y="609600"/>
                          </a:cubicBezTo>
                          <a:cubicBezTo>
                            <a:pt x="9319380" y="627382"/>
                            <a:pt x="9327478" y="644144"/>
                            <a:pt x="9330267" y="660400"/>
                          </a:cubicBezTo>
                          <a:cubicBezTo>
                            <a:pt x="9333358" y="680151"/>
                            <a:pt x="9334467" y="693430"/>
                            <a:pt x="9338734" y="711200"/>
                          </a:cubicBezTo>
                          <a:cubicBezTo>
                            <a:pt x="9342076" y="728263"/>
                            <a:pt x="9355241" y="738403"/>
                            <a:pt x="9364134" y="753533"/>
                          </a:cubicBezTo>
                          <a:cubicBezTo>
                            <a:pt x="9375733" y="777049"/>
                            <a:pt x="9384204" y="798291"/>
                            <a:pt x="9389534" y="821267"/>
                          </a:cubicBezTo>
                          <a:cubicBezTo>
                            <a:pt x="9453739" y="988153"/>
                            <a:pt x="9381967" y="830840"/>
                            <a:pt x="9423400" y="939800"/>
                          </a:cubicBezTo>
                          <a:cubicBezTo>
                            <a:pt x="9434811" y="969818"/>
                            <a:pt x="9458709" y="1036900"/>
                            <a:pt x="9465734" y="1058333"/>
                          </a:cubicBezTo>
                          <a:cubicBezTo>
                            <a:pt x="9468023" y="1075711"/>
                            <a:pt x="9472263" y="1091855"/>
                            <a:pt x="9474200" y="1109133"/>
                          </a:cubicBezTo>
                          <a:cubicBezTo>
                            <a:pt x="9474987" y="1128156"/>
                            <a:pt x="9476132" y="1145561"/>
                            <a:pt x="9482667" y="1168400"/>
                          </a:cubicBezTo>
                          <a:cubicBezTo>
                            <a:pt x="9484793" y="1172842"/>
                            <a:pt x="9513884" y="1259601"/>
                            <a:pt x="9516534" y="1286933"/>
                          </a:cubicBezTo>
                          <a:cubicBezTo>
                            <a:pt x="9522784" y="1327273"/>
                            <a:pt x="9522342" y="1346496"/>
                            <a:pt x="9533467" y="1380067"/>
                          </a:cubicBezTo>
                          <a:cubicBezTo>
                            <a:pt x="9538027" y="1395373"/>
                            <a:pt x="9547963" y="1405305"/>
                            <a:pt x="9550400" y="1422400"/>
                          </a:cubicBezTo>
                          <a:cubicBezTo>
                            <a:pt x="9577287" y="1524028"/>
                            <a:pt x="9561922" y="1481113"/>
                            <a:pt x="9584267" y="1574800"/>
                          </a:cubicBezTo>
                          <a:cubicBezTo>
                            <a:pt x="9593089" y="1594933"/>
                            <a:pt x="9601417" y="1620416"/>
                            <a:pt x="9609667" y="1642533"/>
                          </a:cubicBezTo>
                          <a:cubicBezTo>
                            <a:pt x="9624882" y="1733821"/>
                            <a:pt x="9617256" y="1703925"/>
                            <a:pt x="9668934" y="1828800"/>
                          </a:cubicBezTo>
                          <a:cubicBezTo>
                            <a:pt x="9677360" y="1858617"/>
                            <a:pt x="9704046" y="1898133"/>
                            <a:pt x="9711267" y="1930400"/>
                          </a:cubicBezTo>
                          <a:cubicBezTo>
                            <a:pt x="9719920" y="1951273"/>
                            <a:pt x="9725092" y="1970187"/>
                            <a:pt x="9728200" y="1989667"/>
                          </a:cubicBezTo>
                          <a:cubicBezTo>
                            <a:pt x="9731917" y="2018333"/>
                            <a:pt x="9737336" y="2040912"/>
                            <a:pt x="9745134" y="2065867"/>
                          </a:cubicBezTo>
                          <a:cubicBezTo>
                            <a:pt x="9752280" y="2086229"/>
                            <a:pt x="9764172" y="2110042"/>
                            <a:pt x="9770534" y="2133600"/>
                          </a:cubicBezTo>
                          <a:cubicBezTo>
                            <a:pt x="9777351" y="2164210"/>
                            <a:pt x="9781080" y="2197591"/>
                            <a:pt x="9787467" y="2235200"/>
                          </a:cubicBezTo>
                          <a:cubicBezTo>
                            <a:pt x="9789707" y="2247133"/>
                            <a:pt x="9793827" y="2257526"/>
                            <a:pt x="9795934" y="2269067"/>
                          </a:cubicBezTo>
                          <a:cubicBezTo>
                            <a:pt x="9807405" y="2301994"/>
                            <a:pt x="9803115" y="2331599"/>
                            <a:pt x="9812867" y="2362200"/>
                          </a:cubicBezTo>
                          <a:cubicBezTo>
                            <a:pt x="9820000" y="2390090"/>
                            <a:pt x="9837914" y="2425626"/>
                            <a:pt x="9846734" y="2455333"/>
                          </a:cubicBezTo>
                          <a:cubicBezTo>
                            <a:pt x="9850161" y="2471935"/>
                            <a:pt x="9850177" y="2484289"/>
                            <a:pt x="9855200" y="2497667"/>
                          </a:cubicBezTo>
                          <a:cubicBezTo>
                            <a:pt x="9859162" y="2510324"/>
                            <a:pt x="9868924" y="2521336"/>
                            <a:pt x="9872134" y="2531533"/>
                          </a:cubicBezTo>
                          <a:cubicBezTo>
                            <a:pt x="9885175" y="2581802"/>
                            <a:pt x="9879780" y="2640167"/>
                            <a:pt x="9897534" y="2692400"/>
                          </a:cubicBezTo>
                          <a:cubicBezTo>
                            <a:pt x="9909546" y="2724201"/>
                            <a:pt x="9915017" y="2745419"/>
                            <a:pt x="9922934" y="2777067"/>
                          </a:cubicBezTo>
                          <a:cubicBezTo>
                            <a:pt x="9925455" y="2793614"/>
                            <a:pt x="9925003" y="2809775"/>
                            <a:pt x="9931400" y="2827867"/>
                          </a:cubicBezTo>
                          <a:cubicBezTo>
                            <a:pt x="9938269" y="2871825"/>
                            <a:pt x="9941472" y="2918346"/>
                            <a:pt x="9956800" y="2954867"/>
                          </a:cubicBezTo>
                          <a:cubicBezTo>
                            <a:pt x="9960287" y="2962872"/>
                            <a:pt x="9961368" y="2971219"/>
                            <a:pt x="9965267" y="2980267"/>
                          </a:cubicBezTo>
                          <a:cubicBezTo>
                            <a:pt x="9971913" y="3002809"/>
                            <a:pt x="9968505" y="3031026"/>
                            <a:pt x="9973734" y="3056467"/>
                          </a:cubicBezTo>
                          <a:cubicBezTo>
                            <a:pt x="9979233" y="3074036"/>
                            <a:pt x="9990527" y="3091316"/>
                            <a:pt x="9990667" y="3115733"/>
                          </a:cubicBezTo>
                          <a:cubicBezTo>
                            <a:pt x="9983738" y="3111543"/>
                            <a:pt x="9994845" y="3284959"/>
                            <a:pt x="9973734" y="3344333"/>
                          </a:cubicBezTo>
                          <a:cubicBezTo>
                            <a:pt x="9969774" y="3355399"/>
                            <a:pt x="9963308" y="3367581"/>
                            <a:pt x="9956800" y="3378200"/>
                          </a:cubicBezTo>
                          <a:cubicBezTo>
                            <a:pt x="9950556" y="3387758"/>
                            <a:pt x="9941178" y="3396529"/>
                            <a:pt x="9931400" y="3403600"/>
                          </a:cubicBezTo>
                          <a:cubicBezTo>
                            <a:pt x="9926826" y="3413462"/>
                            <a:pt x="9920836" y="3429209"/>
                            <a:pt x="9914467" y="3437467"/>
                          </a:cubicBezTo>
                          <a:cubicBezTo>
                            <a:pt x="9905353" y="3448469"/>
                            <a:pt x="9898163" y="3460650"/>
                            <a:pt x="9889067" y="3471333"/>
                          </a:cubicBezTo>
                          <a:cubicBezTo>
                            <a:pt x="9883287" y="3479497"/>
                            <a:pt x="9878479" y="3490187"/>
                            <a:pt x="9872134" y="3496733"/>
                          </a:cubicBezTo>
                          <a:cubicBezTo>
                            <a:pt x="9864289" y="3513178"/>
                            <a:pt x="9849479" y="3524268"/>
                            <a:pt x="9838267" y="3539067"/>
                          </a:cubicBezTo>
                          <a:cubicBezTo>
                            <a:pt x="9786216" y="3609933"/>
                            <a:pt x="9805928" y="3602687"/>
                            <a:pt x="9719734" y="3691467"/>
                          </a:cubicBezTo>
                          <a:cubicBezTo>
                            <a:pt x="9712301" y="3701840"/>
                            <a:pt x="9704743" y="3709792"/>
                            <a:pt x="9694334" y="3716867"/>
                          </a:cubicBezTo>
                          <a:cubicBezTo>
                            <a:pt x="9681362" y="3724378"/>
                            <a:pt x="9663911" y="3731614"/>
                            <a:pt x="9652000" y="3742267"/>
                          </a:cubicBezTo>
                          <a:cubicBezTo>
                            <a:pt x="9614543" y="3771962"/>
                            <a:pt x="9582582" y="3827746"/>
                            <a:pt x="9541934" y="3835400"/>
                          </a:cubicBezTo>
                          <a:cubicBezTo>
                            <a:pt x="9536169" y="3834357"/>
                            <a:pt x="9513154" y="3844745"/>
                            <a:pt x="9508067" y="3843867"/>
                          </a:cubicBezTo>
                          <a:cubicBezTo>
                            <a:pt x="9416830" y="3906340"/>
                            <a:pt x="9530567" y="3833141"/>
                            <a:pt x="9431867" y="3886200"/>
                          </a:cubicBezTo>
                          <a:cubicBezTo>
                            <a:pt x="9419534" y="3892735"/>
                            <a:pt x="9408865" y="3902418"/>
                            <a:pt x="9398000" y="3911600"/>
                          </a:cubicBezTo>
                          <a:cubicBezTo>
                            <a:pt x="9367528" y="3932631"/>
                            <a:pt x="9355179" y="3942125"/>
                            <a:pt x="9313334" y="3953933"/>
                          </a:cubicBezTo>
                          <a:cubicBezTo>
                            <a:pt x="9289077" y="3961039"/>
                            <a:pt x="9266600" y="3962173"/>
                            <a:pt x="9245600" y="3970867"/>
                          </a:cubicBezTo>
                          <a:cubicBezTo>
                            <a:pt x="9232544" y="3978905"/>
                            <a:pt x="9218341" y="3984647"/>
                            <a:pt x="9203267" y="3987800"/>
                          </a:cubicBezTo>
                          <a:cubicBezTo>
                            <a:pt x="9186719" y="3992521"/>
                            <a:pt x="9171979" y="3998039"/>
                            <a:pt x="9152467" y="4004733"/>
                          </a:cubicBezTo>
                          <a:cubicBezTo>
                            <a:pt x="9136042" y="4013373"/>
                            <a:pt x="9124444" y="4026678"/>
                            <a:pt x="9110134" y="4030133"/>
                          </a:cubicBezTo>
                          <a:cubicBezTo>
                            <a:pt x="9078313" y="4036546"/>
                            <a:pt x="9054241" y="4035624"/>
                            <a:pt x="9025467" y="4038600"/>
                          </a:cubicBezTo>
                          <a:cubicBezTo>
                            <a:pt x="9011449" y="4046395"/>
                            <a:pt x="9000496" y="4051827"/>
                            <a:pt x="8983134" y="4055533"/>
                          </a:cubicBezTo>
                          <a:cubicBezTo>
                            <a:pt x="8968069" y="4057607"/>
                            <a:pt x="8947401" y="4055682"/>
                            <a:pt x="8932334" y="4064000"/>
                          </a:cubicBezTo>
                          <a:cubicBezTo>
                            <a:pt x="8922144" y="4067046"/>
                            <a:pt x="8916868" y="4077067"/>
                            <a:pt x="8906934" y="4080933"/>
                          </a:cubicBezTo>
                          <a:cubicBezTo>
                            <a:pt x="8882271" y="4091794"/>
                            <a:pt x="8857581" y="4091001"/>
                            <a:pt x="8830734" y="4097867"/>
                          </a:cubicBezTo>
                          <a:cubicBezTo>
                            <a:pt x="8730381" y="4141768"/>
                            <a:pt x="8852571" y="4066334"/>
                            <a:pt x="8746067" y="4123267"/>
                          </a:cubicBezTo>
                          <a:cubicBezTo>
                            <a:pt x="8726486" y="4128523"/>
                            <a:pt x="8713260" y="4141099"/>
                            <a:pt x="8695267" y="4148667"/>
                          </a:cubicBezTo>
                          <a:cubicBezTo>
                            <a:pt x="8565411" y="4202443"/>
                            <a:pt x="8605272" y="4185834"/>
                            <a:pt x="8517467" y="4207933"/>
                          </a:cubicBezTo>
                          <a:cubicBezTo>
                            <a:pt x="8508180" y="4213274"/>
                            <a:pt x="8502110" y="4221385"/>
                            <a:pt x="8492067" y="4224867"/>
                          </a:cubicBezTo>
                          <a:cubicBezTo>
                            <a:pt x="8452674" y="4241648"/>
                            <a:pt x="8423789" y="4242836"/>
                            <a:pt x="8382000" y="4250267"/>
                          </a:cubicBezTo>
                          <a:cubicBezTo>
                            <a:pt x="8368155" y="4253487"/>
                            <a:pt x="8351722" y="4256988"/>
                            <a:pt x="8339667" y="4258733"/>
                          </a:cubicBezTo>
                          <a:cubicBezTo>
                            <a:pt x="8322920" y="4265431"/>
                            <a:pt x="8312497" y="4275554"/>
                            <a:pt x="8297334" y="4284133"/>
                          </a:cubicBezTo>
                          <a:cubicBezTo>
                            <a:pt x="8267854" y="4298097"/>
                            <a:pt x="8179254" y="4298983"/>
                            <a:pt x="8170334" y="4301067"/>
                          </a:cubicBezTo>
                          <a:cubicBezTo>
                            <a:pt x="8153265" y="4305897"/>
                            <a:pt x="8138642" y="4312165"/>
                            <a:pt x="8119534" y="4318000"/>
                          </a:cubicBezTo>
                          <a:cubicBezTo>
                            <a:pt x="8039050" y="4338025"/>
                            <a:pt x="7994219" y="4340846"/>
                            <a:pt x="7916334" y="4343400"/>
                          </a:cubicBezTo>
                          <a:cubicBezTo>
                            <a:pt x="7881572" y="4349088"/>
                            <a:pt x="7843469" y="4361513"/>
                            <a:pt x="7797800" y="4368800"/>
                          </a:cubicBezTo>
                          <a:cubicBezTo>
                            <a:pt x="7775588" y="4375109"/>
                            <a:pt x="7747152" y="4371626"/>
                            <a:pt x="7721600" y="4377267"/>
                          </a:cubicBezTo>
                          <a:cubicBezTo>
                            <a:pt x="7703264" y="4380564"/>
                            <a:pt x="7688519" y="4388692"/>
                            <a:pt x="7670800" y="4394200"/>
                          </a:cubicBezTo>
                          <a:cubicBezTo>
                            <a:pt x="7645629" y="4399809"/>
                            <a:pt x="7628506" y="4405764"/>
                            <a:pt x="7603067" y="4411133"/>
                          </a:cubicBezTo>
                          <a:cubicBezTo>
                            <a:pt x="7569347" y="4419049"/>
                            <a:pt x="7519347" y="4418675"/>
                            <a:pt x="7484534" y="4428067"/>
                          </a:cubicBezTo>
                          <a:cubicBezTo>
                            <a:pt x="7310012" y="4474644"/>
                            <a:pt x="7466136" y="4415462"/>
                            <a:pt x="7323667" y="4461933"/>
                          </a:cubicBezTo>
                          <a:cubicBezTo>
                            <a:pt x="7284325" y="4472030"/>
                            <a:pt x="7227504" y="4481648"/>
                            <a:pt x="7188200" y="4487333"/>
                          </a:cubicBezTo>
                          <a:cubicBezTo>
                            <a:pt x="7158209" y="4491868"/>
                            <a:pt x="7127145" y="4491340"/>
                            <a:pt x="7095067" y="4495800"/>
                          </a:cubicBezTo>
                          <a:cubicBezTo>
                            <a:pt x="7083154" y="4499633"/>
                            <a:pt x="7067686" y="4500833"/>
                            <a:pt x="7052734" y="4504267"/>
                          </a:cubicBezTo>
                          <a:cubicBezTo>
                            <a:pt x="7034038" y="4509706"/>
                            <a:pt x="7006433" y="4510348"/>
                            <a:pt x="6985000" y="4512733"/>
                          </a:cubicBezTo>
                          <a:cubicBezTo>
                            <a:pt x="6967794" y="4512551"/>
                            <a:pt x="6951918" y="4520153"/>
                            <a:pt x="6934200" y="4521200"/>
                          </a:cubicBezTo>
                          <a:cubicBezTo>
                            <a:pt x="6800823" y="4453054"/>
                            <a:pt x="6318906" y="4528696"/>
                            <a:pt x="6121400" y="4512733"/>
                          </a:cubicBezTo>
                          <a:cubicBezTo>
                            <a:pt x="6073012" y="4508345"/>
                            <a:pt x="6028032" y="4509596"/>
                            <a:pt x="5985934" y="4504267"/>
                          </a:cubicBezTo>
                          <a:cubicBezTo>
                            <a:pt x="5974148" y="4504632"/>
                            <a:pt x="5963717" y="4497777"/>
                            <a:pt x="5952067" y="4495800"/>
                          </a:cubicBezTo>
                          <a:cubicBezTo>
                            <a:pt x="5932928" y="4493848"/>
                            <a:pt x="5912100" y="4489809"/>
                            <a:pt x="5892800" y="4487333"/>
                          </a:cubicBezTo>
                          <a:cubicBezTo>
                            <a:pt x="5878280" y="4482203"/>
                            <a:pt x="5865543" y="4477970"/>
                            <a:pt x="5850467" y="4470400"/>
                          </a:cubicBezTo>
                          <a:cubicBezTo>
                            <a:pt x="5831911" y="4465805"/>
                            <a:pt x="5817719" y="4460252"/>
                            <a:pt x="5799667" y="4453467"/>
                          </a:cubicBezTo>
                          <a:cubicBezTo>
                            <a:pt x="5780276" y="4441876"/>
                            <a:pt x="5761658" y="4433857"/>
                            <a:pt x="5740400" y="4428067"/>
                          </a:cubicBezTo>
                          <a:cubicBezTo>
                            <a:pt x="5719126" y="4424356"/>
                            <a:pt x="5697255" y="4422438"/>
                            <a:pt x="5681134" y="4411133"/>
                          </a:cubicBezTo>
                          <a:cubicBezTo>
                            <a:pt x="5668632" y="4405936"/>
                            <a:pt x="5652022" y="4394979"/>
                            <a:pt x="5638800" y="4385733"/>
                          </a:cubicBezTo>
                          <a:cubicBezTo>
                            <a:pt x="5619469" y="4355885"/>
                            <a:pt x="5570176" y="4283914"/>
                            <a:pt x="5545667" y="4250267"/>
                          </a:cubicBezTo>
                          <a:cubicBezTo>
                            <a:pt x="5540273" y="4239256"/>
                            <a:pt x="5541374" y="4216792"/>
                            <a:pt x="5528734" y="4207933"/>
                          </a:cubicBezTo>
                          <a:cubicBezTo>
                            <a:pt x="5515301" y="4196179"/>
                            <a:pt x="5477934" y="4191001"/>
                            <a:pt x="5477934" y="4191000"/>
                          </a:cubicBezTo>
                          <a:cubicBezTo>
                            <a:pt x="5438917" y="4155307"/>
                            <a:pt x="5458909" y="4172433"/>
                            <a:pt x="5384800" y="4114800"/>
                          </a:cubicBezTo>
                          <a:cubicBezTo>
                            <a:pt x="5375478" y="4105783"/>
                            <a:pt x="5361352" y="4098471"/>
                            <a:pt x="5350934" y="4089400"/>
                          </a:cubicBezTo>
                          <a:cubicBezTo>
                            <a:pt x="5346049" y="4080361"/>
                            <a:pt x="5331040" y="4070600"/>
                            <a:pt x="5325534" y="4064000"/>
                          </a:cubicBezTo>
                          <a:cubicBezTo>
                            <a:pt x="5317644" y="4041720"/>
                            <a:pt x="5311090" y="4031389"/>
                            <a:pt x="5308600" y="4013200"/>
                          </a:cubicBezTo>
                          <a:cubicBezTo>
                            <a:pt x="5305308" y="4005732"/>
                            <a:pt x="5304895" y="3995628"/>
                            <a:pt x="5300134" y="3987800"/>
                          </a:cubicBezTo>
                          <a:cubicBezTo>
                            <a:pt x="5293747" y="3964721"/>
                            <a:pt x="5281303" y="3947923"/>
                            <a:pt x="5274734" y="3937000"/>
                          </a:cubicBezTo>
                          <a:cubicBezTo>
                            <a:pt x="5231569" y="3677649"/>
                            <a:pt x="5242719" y="3906869"/>
                            <a:pt x="5240867" y="3606800"/>
                          </a:cubicBezTo>
                          <a:cubicBezTo>
                            <a:pt x="5236134" y="3555907"/>
                            <a:pt x="5223935" y="3454399"/>
                            <a:pt x="5223934" y="3454400"/>
                          </a:cubicBezTo>
                          <a:cubicBezTo>
                            <a:pt x="5234561" y="3388349"/>
                            <a:pt x="5222500" y="3334988"/>
                            <a:pt x="5240867" y="3276600"/>
                          </a:cubicBezTo>
                          <a:cubicBezTo>
                            <a:pt x="5242359" y="3261974"/>
                            <a:pt x="5253516" y="3248720"/>
                            <a:pt x="5257800" y="3234267"/>
                          </a:cubicBezTo>
                          <a:cubicBezTo>
                            <a:pt x="5262852" y="3209424"/>
                            <a:pt x="5267926" y="3149201"/>
                            <a:pt x="5274734" y="3124200"/>
                          </a:cubicBezTo>
                          <a:cubicBezTo>
                            <a:pt x="5276617" y="3104448"/>
                            <a:pt x="5288310" y="3087907"/>
                            <a:pt x="5291667" y="3073400"/>
                          </a:cubicBezTo>
                          <a:cubicBezTo>
                            <a:pt x="5312458" y="3000681"/>
                            <a:pt x="5286227" y="3058261"/>
                            <a:pt x="5308600" y="2954867"/>
                          </a:cubicBezTo>
                          <a:cubicBezTo>
                            <a:pt x="5312034" y="2942752"/>
                            <a:pt x="5321037" y="2924593"/>
                            <a:pt x="5325534" y="2912533"/>
                          </a:cubicBezTo>
                          <a:cubicBezTo>
                            <a:pt x="5329095" y="2889477"/>
                            <a:pt x="5329115" y="2868194"/>
                            <a:pt x="5334000" y="2844800"/>
                          </a:cubicBezTo>
                          <a:cubicBezTo>
                            <a:pt x="5334728" y="2832274"/>
                            <a:pt x="5348736" y="2823528"/>
                            <a:pt x="5350934" y="2810933"/>
                          </a:cubicBezTo>
                          <a:cubicBezTo>
                            <a:pt x="5354891" y="2792217"/>
                            <a:pt x="5356456" y="2775282"/>
                            <a:pt x="5359400" y="2760133"/>
                          </a:cubicBezTo>
                          <a:cubicBezTo>
                            <a:pt x="5368235" y="2727580"/>
                            <a:pt x="5375387" y="2706675"/>
                            <a:pt x="5384800" y="2675467"/>
                          </a:cubicBezTo>
                          <a:cubicBezTo>
                            <a:pt x="5386582" y="2652408"/>
                            <a:pt x="5389587" y="2630513"/>
                            <a:pt x="5393267" y="2607733"/>
                          </a:cubicBezTo>
                          <a:cubicBezTo>
                            <a:pt x="5396075" y="2578470"/>
                            <a:pt x="5416161" y="2545829"/>
                            <a:pt x="5410200" y="2514600"/>
                          </a:cubicBezTo>
                          <a:cubicBezTo>
                            <a:pt x="5407280" y="2385371"/>
                            <a:pt x="5398222" y="2240130"/>
                            <a:pt x="5384800" y="2133600"/>
                          </a:cubicBezTo>
                          <a:cubicBezTo>
                            <a:pt x="5373174" y="2102607"/>
                            <a:pt x="5345106" y="2075661"/>
                            <a:pt x="5325534" y="2048933"/>
                          </a:cubicBezTo>
                          <a:cubicBezTo>
                            <a:pt x="5288417" y="2003392"/>
                            <a:pt x="5247144" y="1965917"/>
                            <a:pt x="5198534" y="1938867"/>
                          </a:cubicBezTo>
                          <a:cubicBezTo>
                            <a:pt x="5184054" y="1931025"/>
                            <a:pt x="5154331" y="1926916"/>
                            <a:pt x="5139267" y="1921933"/>
                          </a:cubicBezTo>
                          <a:cubicBezTo>
                            <a:pt x="5127544" y="1916860"/>
                            <a:pt x="5115728" y="1908383"/>
                            <a:pt x="5105400" y="1905000"/>
                          </a:cubicBezTo>
                          <a:cubicBezTo>
                            <a:pt x="5095529" y="1901334"/>
                            <a:pt x="5088191" y="1901027"/>
                            <a:pt x="5080000" y="1896533"/>
                          </a:cubicBezTo>
                          <a:cubicBezTo>
                            <a:pt x="5070652" y="1891455"/>
                            <a:pt x="5064178" y="1883489"/>
                            <a:pt x="5054600" y="1879600"/>
                          </a:cubicBezTo>
                          <a:cubicBezTo>
                            <a:pt x="5009189" y="1862037"/>
                            <a:pt x="4957292" y="1855047"/>
                            <a:pt x="4910667" y="1854200"/>
                          </a:cubicBezTo>
                          <a:cubicBezTo>
                            <a:pt x="4896179" y="1851263"/>
                            <a:pt x="4882212" y="1854098"/>
                            <a:pt x="4868334" y="185420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descr="A house with a chimney and a chimney&#10;&#10;Description automatically generated">
              <a:extLst>
                <a:ext uri="{FF2B5EF4-FFF2-40B4-BE49-F238E27FC236}">
                  <a16:creationId xmlns:a16="http://schemas.microsoft.com/office/drawing/2014/main" id="{95EC1B98-3321-DEB8-DB85-6D6859C16D65}"/>
                </a:ext>
              </a:extLst>
            </p:cNvPr>
            <p:cNvPicPr>
              <a:picLocks noChangeAspect="1"/>
            </p:cNvPicPr>
            <p:nvPr/>
          </p:nvPicPr>
          <p:blipFill rotWithShape="1">
            <a:blip r:embed="rId4"/>
            <a:srcRect r="67102"/>
            <a:stretch/>
          </p:blipFill>
          <p:spPr>
            <a:xfrm>
              <a:off x="10538665" y="4235994"/>
              <a:ext cx="1445542" cy="1687320"/>
            </a:xfrm>
            <a:prstGeom prst="rect">
              <a:avLst/>
            </a:prstGeom>
          </p:spPr>
        </p:pic>
        <p:pic>
          <p:nvPicPr>
            <p:cNvPr id="22" name="Picture 21" descr="A white line drawing of a person with a bag on a pole&#10;&#10;Description automatically generated">
              <a:extLst>
                <a:ext uri="{FF2B5EF4-FFF2-40B4-BE49-F238E27FC236}">
                  <a16:creationId xmlns:a16="http://schemas.microsoft.com/office/drawing/2014/main" id="{F46E4DC6-0FF8-4FC0-3F76-DF752E877C58}"/>
                </a:ext>
              </a:extLst>
            </p:cNvPr>
            <p:cNvPicPr>
              <a:picLocks noChangeAspect="1"/>
            </p:cNvPicPr>
            <p:nvPr/>
          </p:nvPicPr>
          <p:blipFill>
            <a:blip r:embed="rId5"/>
            <a:stretch>
              <a:fillRect/>
            </a:stretch>
          </p:blipFill>
          <p:spPr>
            <a:xfrm>
              <a:off x="9959719" y="1184057"/>
              <a:ext cx="751100" cy="1188002"/>
            </a:xfrm>
            <a:prstGeom prst="rect">
              <a:avLst/>
            </a:prstGeom>
          </p:spPr>
        </p:pic>
        <p:grpSp>
          <p:nvGrpSpPr>
            <p:cNvPr id="69" name="Group 68">
              <a:extLst>
                <a:ext uri="{FF2B5EF4-FFF2-40B4-BE49-F238E27FC236}">
                  <a16:creationId xmlns:a16="http://schemas.microsoft.com/office/drawing/2014/main" id="{DD6B469D-BF9A-40E0-C704-8824C314093E}"/>
                </a:ext>
              </a:extLst>
            </p:cNvPr>
            <p:cNvGrpSpPr/>
            <p:nvPr/>
          </p:nvGrpSpPr>
          <p:grpSpPr>
            <a:xfrm>
              <a:off x="676514" y="4128113"/>
              <a:ext cx="2749051" cy="2238745"/>
              <a:chOff x="259549" y="4542228"/>
              <a:chExt cx="2749051" cy="2238745"/>
            </a:xfrm>
          </p:grpSpPr>
          <p:sp>
            <p:nvSpPr>
              <p:cNvPr id="13" name="Alternate Process 8">
                <a:extLst>
                  <a:ext uri="{FF2B5EF4-FFF2-40B4-BE49-F238E27FC236}">
                    <a16:creationId xmlns:a16="http://schemas.microsoft.com/office/drawing/2014/main" id="{D4F7E272-0A57-63FD-50DA-3E1131AD97A9}"/>
                  </a:ext>
                </a:extLst>
              </p:cNvPr>
              <p:cNvSpPr/>
              <p:nvPr/>
            </p:nvSpPr>
            <p:spPr>
              <a:xfrm>
                <a:off x="259549" y="4542228"/>
                <a:ext cx="2436996" cy="2238745"/>
              </a:xfrm>
              <a:prstGeom prst="flowChartAlternateProcess">
                <a:avLst/>
              </a:prstGeom>
              <a:solidFill>
                <a:schemeClr val="lt1">
                  <a:alpha val="45031"/>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p>
              <a:p>
                <a:pPr algn="ctr"/>
                <a:endParaRPr lang="en-US">
                  <a:solidFill>
                    <a:sysClr val="windowText" lastClr="000000"/>
                  </a:solidFill>
                </a:endParaRPr>
              </a:p>
            </p:txBody>
          </p:sp>
          <p:cxnSp>
            <p:nvCxnSpPr>
              <p:cNvPr id="21" name="Straight Arrow Connector 20">
                <a:extLst>
                  <a:ext uri="{FF2B5EF4-FFF2-40B4-BE49-F238E27FC236}">
                    <a16:creationId xmlns:a16="http://schemas.microsoft.com/office/drawing/2014/main" id="{BC66744A-8A54-3044-4A2B-043A48A668B1}"/>
                  </a:ext>
                </a:extLst>
              </p:cNvPr>
              <p:cNvCxnSpPr>
                <a:cxnSpLocks/>
              </p:cNvCxnSpPr>
              <p:nvPr/>
            </p:nvCxnSpPr>
            <p:spPr>
              <a:xfrm flipH="1">
                <a:off x="452759" y="4916808"/>
                <a:ext cx="719093" cy="0"/>
              </a:xfrm>
              <a:prstGeom prst="straightConnector1">
                <a:avLst/>
              </a:prstGeom>
              <a:ln w="92075">
                <a:solidFill>
                  <a:srgbClr val="00733B"/>
                </a:solidFill>
                <a:prstDash val="sysDot"/>
                <a:headEnd type="none"/>
                <a:tailEnd type="non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2EF3E435-CC24-696E-CB61-B8AE79D5672E}"/>
                  </a:ext>
                </a:extLst>
              </p:cNvPr>
              <p:cNvCxnSpPr>
                <a:cxnSpLocks/>
              </p:cNvCxnSpPr>
              <p:nvPr/>
            </p:nvCxnSpPr>
            <p:spPr>
              <a:xfrm flipH="1">
                <a:off x="444786" y="5308632"/>
                <a:ext cx="719093" cy="0"/>
              </a:xfrm>
              <a:prstGeom prst="straightConnector1">
                <a:avLst/>
              </a:prstGeom>
              <a:ln w="92075">
                <a:solidFill>
                  <a:schemeClr val="accent4"/>
                </a:solidFill>
                <a:prstDash val="sysDot"/>
                <a:headEnd type="none"/>
                <a:tailEnd type="none"/>
              </a:ln>
            </p:spPr>
            <p:style>
              <a:lnRef idx="1">
                <a:schemeClr val="accent2"/>
              </a:lnRef>
              <a:fillRef idx="0">
                <a:schemeClr val="accent2"/>
              </a:fillRef>
              <a:effectRef idx="0">
                <a:schemeClr val="accent2"/>
              </a:effectRef>
              <a:fontRef idx="minor">
                <a:schemeClr val="tx1"/>
              </a:fontRef>
            </p:style>
          </p:cxnSp>
          <p:pic>
            <p:nvPicPr>
              <p:cNvPr id="35" name="Picture 34" descr="A black and white image of a tower&#10;&#10;Description automatically generated">
                <a:extLst>
                  <a:ext uri="{FF2B5EF4-FFF2-40B4-BE49-F238E27FC236}">
                    <a16:creationId xmlns:a16="http://schemas.microsoft.com/office/drawing/2014/main" id="{EF43D0B5-87B7-B852-6FBE-0A75C10D2332}"/>
                  </a:ext>
                </a:extLst>
              </p:cNvPr>
              <p:cNvPicPr>
                <a:picLocks noChangeAspect="1"/>
              </p:cNvPicPr>
              <p:nvPr/>
            </p:nvPicPr>
            <p:blipFill>
              <a:blip r:embed="rId3"/>
              <a:stretch>
                <a:fillRect/>
              </a:stretch>
            </p:blipFill>
            <p:spPr>
              <a:xfrm>
                <a:off x="463337" y="5450966"/>
                <a:ext cx="708515" cy="708515"/>
              </a:xfrm>
              <a:prstGeom prst="rect">
                <a:avLst/>
              </a:prstGeom>
            </p:spPr>
          </p:pic>
          <p:cxnSp>
            <p:nvCxnSpPr>
              <p:cNvPr id="44" name="Straight Connector 43">
                <a:extLst>
                  <a:ext uri="{FF2B5EF4-FFF2-40B4-BE49-F238E27FC236}">
                    <a16:creationId xmlns:a16="http://schemas.microsoft.com/office/drawing/2014/main" id="{4005D888-6D41-8F12-85DE-C3C82C8B2EC8}"/>
                  </a:ext>
                </a:extLst>
              </p:cNvPr>
              <p:cNvCxnSpPr>
                <a:cxnSpLocks/>
              </p:cNvCxnSpPr>
              <p:nvPr/>
            </p:nvCxnSpPr>
            <p:spPr>
              <a:xfrm>
                <a:off x="498342" y="6459900"/>
                <a:ext cx="711120" cy="0"/>
              </a:xfrm>
              <a:prstGeom prst="line">
                <a:avLst/>
              </a:prstGeom>
              <a:ln>
                <a:solidFill>
                  <a:schemeClr val="tx1"/>
                </a:solidFill>
                <a:prstDash val="lgDash"/>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819B69A1-38AD-C4FD-D893-75683D98DAC4}"/>
                  </a:ext>
                </a:extLst>
              </p:cNvPr>
              <p:cNvSpPr txBox="1"/>
              <p:nvPr/>
            </p:nvSpPr>
            <p:spPr>
              <a:xfrm>
                <a:off x="1225409" y="4747681"/>
                <a:ext cx="1632191" cy="441025"/>
              </a:xfrm>
              <a:prstGeom prst="rect">
                <a:avLst/>
              </a:prstGeom>
              <a:noFill/>
            </p:spPr>
            <p:txBody>
              <a:bodyPr wrap="square" rtlCol="0">
                <a:spAutoFit/>
              </a:bodyPr>
              <a:lstStyle/>
              <a:p>
                <a:r>
                  <a:rPr lang="en-US">
                    <a:solidFill>
                      <a:srgbClr val="00733B"/>
                    </a:solidFill>
                  </a:rPr>
                  <a:t>LoRa signal</a:t>
                </a:r>
              </a:p>
            </p:txBody>
          </p:sp>
          <p:sp>
            <p:nvSpPr>
              <p:cNvPr id="50" name="TextBox 49">
                <a:extLst>
                  <a:ext uri="{FF2B5EF4-FFF2-40B4-BE49-F238E27FC236}">
                    <a16:creationId xmlns:a16="http://schemas.microsoft.com/office/drawing/2014/main" id="{EFCD5BD7-2B48-5AA8-9189-EA575E335FEE}"/>
                  </a:ext>
                </a:extLst>
              </p:cNvPr>
              <p:cNvSpPr txBox="1"/>
              <p:nvPr/>
            </p:nvSpPr>
            <p:spPr>
              <a:xfrm>
                <a:off x="1217436" y="5110506"/>
                <a:ext cx="1791164" cy="441025"/>
              </a:xfrm>
              <a:prstGeom prst="rect">
                <a:avLst/>
              </a:prstGeom>
              <a:noFill/>
            </p:spPr>
            <p:txBody>
              <a:bodyPr wrap="square" rtlCol="0">
                <a:spAutoFit/>
              </a:bodyPr>
              <a:lstStyle/>
              <a:p>
                <a:r>
                  <a:rPr lang="en-US">
                    <a:solidFill>
                      <a:schemeClr val="accent1">
                        <a:lumMod val="60000"/>
                        <a:lumOff val="40000"/>
                      </a:schemeClr>
                    </a:solidFill>
                  </a:rPr>
                  <a:t>Wi-Fi signal</a:t>
                </a:r>
              </a:p>
            </p:txBody>
          </p:sp>
          <p:sp>
            <p:nvSpPr>
              <p:cNvPr id="52" name="TextBox 51">
                <a:extLst>
                  <a:ext uri="{FF2B5EF4-FFF2-40B4-BE49-F238E27FC236}">
                    <a16:creationId xmlns:a16="http://schemas.microsoft.com/office/drawing/2014/main" id="{D40C0C34-43DD-0D43-BEE0-F548BB4166F4}"/>
                  </a:ext>
                </a:extLst>
              </p:cNvPr>
              <p:cNvSpPr txBox="1"/>
              <p:nvPr/>
            </p:nvSpPr>
            <p:spPr>
              <a:xfrm>
                <a:off x="1225409" y="6232936"/>
                <a:ext cx="1440990" cy="369332"/>
              </a:xfrm>
              <a:prstGeom prst="rect">
                <a:avLst/>
              </a:prstGeom>
              <a:noFill/>
            </p:spPr>
            <p:txBody>
              <a:bodyPr wrap="square" rtlCol="0">
                <a:spAutoFit/>
              </a:bodyPr>
              <a:lstStyle/>
              <a:p>
                <a:r>
                  <a:rPr lang="en-US"/>
                  <a:t>Trail</a:t>
                </a:r>
              </a:p>
            </p:txBody>
          </p:sp>
          <p:sp>
            <p:nvSpPr>
              <p:cNvPr id="53" name="TextBox 52">
                <a:extLst>
                  <a:ext uri="{FF2B5EF4-FFF2-40B4-BE49-F238E27FC236}">
                    <a16:creationId xmlns:a16="http://schemas.microsoft.com/office/drawing/2014/main" id="{0E7F6DFC-C1B8-395F-F8BF-3B3F2D9A6BD6}"/>
                  </a:ext>
                </a:extLst>
              </p:cNvPr>
              <p:cNvSpPr txBox="1"/>
              <p:nvPr/>
            </p:nvSpPr>
            <p:spPr>
              <a:xfrm>
                <a:off x="1192573" y="5603813"/>
                <a:ext cx="1632191" cy="441025"/>
              </a:xfrm>
              <a:prstGeom prst="rect">
                <a:avLst/>
              </a:prstGeom>
              <a:noFill/>
            </p:spPr>
            <p:txBody>
              <a:bodyPr wrap="square" rtlCol="0">
                <a:spAutoFit/>
              </a:bodyPr>
              <a:lstStyle/>
              <a:p>
                <a:r>
                  <a:rPr lang="en-US"/>
                  <a:t>Radio Node</a:t>
                </a:r>
              </a:p>
            </p:txBody>
          </p:sp>
        </p:grpSp>
        <p:pic>
          <p:nvPicPr>
            <p:cNvPr id="55" name="Picture 54" descr="A black and white image of a tower&#10;&#10;Description automatically generated">
              <a:extLst>
                <a:ext uri="{FF2B5EF4-FFF2-40B4-BE49-F238E27FC236}">
                  <a16:creationId xmlns:a16="http://schemas.microsoft.com/office/drawing/2014/main" id="{02A13D43-A37C-F230-4A6D-85033EF9094E}"/>
                </a:ext>
              </a:extLst>
            </p:cNvPr>
            <p:cNvPicPr>
              <a:picLocks noChangeAspect="1"/>
            </p:cNvPicPr>
            <p:nvPr/>
          </p:nvPicPr>
          <p:blipFill>
            <a:blip r:embed="rId3"/>
            <a:stretch>
              <a:fillRect/>
            </a:stretch>
          </p:blipFill>
          <p:spPr>
            <a:xfrm>
              <a:off x="5127568" y="2371481"/>
              <a:ext cx="1050703" cy="1050703"/>
            </a:xfrm>
            <a:prstGeom prst="rect">
              <a:avLst/>
            </a:prstGeom>
          </p:spPr>
        </p:pic>
        <p:pic>
          <p:nvPicPr>
            <p:cNvPr id="56" name="Picture 55" descr="A black and white image of a tower&#10;&#10;Description automatically generated">
              <a:extLst>
                <a:ext uri="{FF2B5EF4-FFF2-40B4-BE49-F238E27FC236}">
                  <a16:creationId xmlns:a16="http://schemas.microsoft.com/office/drawing/2014/main" id="{80114790-3C02-9C1D-CD19-9454EBE720D9}"/>
                </a:ext>
              </a:extLst>
            </p:cNvPr>
            <p:cNvPicPr>
              <a:picLocks noChangeAspect="1"/>
            </p:cNvPicPr>
            <p:nvPr/>
          </p:nvPicPr>
          <p:blipFill>
            <a:blip r:embed="rId3"/>
            <a:stretch>
              <a:fillRect/>
            </a:stretch>
          </p:blipFill>
          <p:spPr>
            <a:xfrm>
              <a:off x="8749008" y="659754"/>
              <a:ext cx="1050703" cy="1050703"/>
            </a:xfrm>
            <a:prstGeom prst="rect">
              <a:avLst/>
            </a:prstGeom>
          </p:spPr>
        </p:pic>
        <p:pic>
          <p:nvPicPr>
            <p:cNvPr id="20" name="Picture 19" descr="A wifi symbol in a blue circle&#10;&#10;Description automatically generated">
              <a:extLst>
                <a:ext uri="{FF2B5EF4-FFF2-40B4-BE49-F238E27FC236}">
                  <a16:creationId xmlns:a16="http://schemas.microsoft.com/office/drawing/2014/main" id="{4D517466-F281-A793-6880-98A901137A61}"/>
                </a:ext>
              </a:extLst>
            </p:cNvPr>
            <p:cNvPicPr>
              <a:picLocks noChangeAspect="1"/>
            </p:cNvPicPr>
            <p:nvPr/>
          </p:nvPicPr>
          <p:blipFill>
            <a:blip r:embed="rId6"/>
            <a:stretch>
              <a:fillRect/>
            </a:stretch>
          </p:blipFill>
          <p:spPr>
            <a:xfrm>
              <a:off x="551683" y="1088020"/>
              <a:ext cx="948978" cy="948978"/>
            </a:xfrm>
            <a:prstGeom prst="rect">
              <a:avLst/>
            </a:prstGeom>
          </p:spPr>
        </p:pic>
        <p:pic>
          <p:nvPicPr>
            <p:cNvPr id="66" name="Picture 65" descr="A wifi symbol in a blue circle&#10;&#10;Description automatically generated">
              <a:extLst>
                <a:ext uri="{FF2B5EF4-FFF2-40B4-BE49-F238E27FC236}">
                  <a16:creationId xmlns:a16="http://schemas.microsoft.com/office/drawing/2014/main" id="{329F48D7-AE93-B13D-A6E0-01CE11175A68}"/>
                </a:ext>
              </a:extLst>
            </p:cNvPr>
            <p:cNvPicPr>
              <a:picLocks noChangeAspect="1"/>
            </p:cNvPicPr>
            <p:nvPr/>
          </p:nvPicPr>
          <p:blipFill>
            <a:blip r:embed="rId6"/>
            <a:stretch>
              <a:fillRect/>
            </a:stretch>
          </p:blipFill>
          <p:spPr>
            <a:xfrm>
              <a:off x="10958783" y="774092"/>
              <a:ext cx="948978" cy="948978"/>
            </a:xfrm>
            <a:prstGeom prst="rect">
              <a:avLst/>
            </a:prstGeom>
          </p:spPr>
        </p:pic>
        <p:pic>
          <p:nvPicPr>
            <p:cNvPr id="10" name="Picture 9" descr="A hand holding a phone&#10;&#10;Description automatically generated">
              <a:extLst>
                <a:ext uri="{FF2B5EF4-FFF2-40B4-BE49-F238E27FC236}">
                  <a16:creationId xmlns:a16="http://schemas.microsoft.com/office/drawing/2014/main" id="{D6C88FBA-48D3-A411-28AB-88E16C863A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52607">
              <a:off x="686630" y="1731488"/>
              <a:ext cx="1048266" cy="1357922"/>
            </a:xfrm>
            <a:prstGeom prst="rect">
              <a:avLst/>
            </a:prstGeom>
          </p:spPr>
        </p:pic>
        <p:pic>
          <p:nvPicPr>
            <p:cNvPr id="12" name="Picture 11" descr="A hand holding a phone&#10;&#10;Description automatically generated">
              <a:extLst>
                <a:ext uri="{FF2B5EF4-FFF2-40B4-BE49-F238E27FC236}">
                  <a16:creationId xmlns:a16="http://schemas.microsoft.com/office/drawing/2014/main" id="{32180D7F-49BD-0BD9-B422-A0BA974D20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556885">
              <a:off x="10642373" y="1288397"/>
              <a:ext cx="1048266" cy="1357922"/>
            </a:xfrm>
            <a:prstGeom prst="rect">
              <a:avLst/>
            </a:prstGeom>
          </p:spPr>
        </p:pic>
      </p:grpSp>
      <p:pic>
        <p:nvPicPr>
          <p:cNvPr id="14" name="Picture 13" descr="A house with a chimney and a chimney&#10;&#10;Description automatically generated">
            <a:extLst>
              <a:ext uri="{FF2B5EF4-FFF2-40B4-BE49-F238E27FC236}">
                <a16:creationId xmlns:a16="http://schemas.microsoft.com/office/drawing/2014/main" id="{1B094DE6-B40B-230A-67CD-F64D3FA60DCB}"/>
              </a:ext>
            </a:extLst>
          </p:cNvPr>
          <p:cNvPicPr>
            <a:picLocks noChangeAspect="1"/>
          </p:cNvPicPr>
          <p:nvPr/>
        </p:nvPicPr>
        <p:blipFill rotWithShape="1">
          <a:blip r:embed="rId4"/>
          <a:srcRect l="32462" r="32680"/>
          <a:stretch/>
        </p:blipFill>
        <p:spPr>
          <a:xfrm>
            <a:off x="4796224" y="4459342"/>
            <a:ext cx="1488500" cy="1639731"/>
          </a:xfrm>
          <a:prstGeom prst="rect">
            <a:avLst/>
          </a:prstGeom>
        </p:spPr>
      </p:pic>
      <p:sp>
        <p:nvSpPr>
          <p:cNvPr id="15" name="Oval 14">
            <a:extLst>
              <a:ext uri="{FF2B5EF4-FFF2-40B4-BE49-F238E27FC236}">
                <a16:creationId xmlns:a16="http://schemas.microsoft.com/office/drawing/2014/main" id="{68BA8492-CE57-21FA-70BC-FCA3DB18EFEE}"/>
              </a:ext>
            </a:extLst>
          </p:cNvPr>
          <p:cNvSpPr/>
          <p:nvPr/>
        </p:nvSpPr>
        <p:spPr>
          <a:xfrm>
            <a:off x="7620105" y="5180692"/>
            <a:ext cx="2532657" cy="141303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00733B"/>
                </a:solidFill>
                <a:latin typeface="Aptos" panose="02110004020202020204"/>
              </a:rPr>
              <a:t>No special hardware, external app, or user account required</a:t>
            </a:r>
            <a:endParaRPr kumimoji="0" lang="en-US" sz="1600" b="0" i="0" u="none" strike="noStrike" kern="1200" cap="none" spc="0" normalizeH="0" baseline="0" noProof="0">
              <a:ln>
                <a:noFill/>
              </a:ln>
              <a:solidFill>
                <a:srgbClr val="00733B"/>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4275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740A-359C-DBD1-34C9-4072A5C3FB51}"/>
            </a:ext>
          </a:extLst>
        </p:cNvPr>
        <p:cNvGrpSpPr/>
        <p:nvPr/>
      </p:nvGrpSpPr>
      <p:grpSpPr>
        <a:xfrm>
          <a:off x="0" y="0"/>
          <a:ext cx="0" cy="0"/>
          <a:chOff x="0" y="0"/>
          <a:chExt cx="0" cy="0"/>
        </a:xfrm>
      </p:grpSpPr>
      <p:pic>
        <p:nvPicPr>
          <p:cNvPr id="15" name="Picture 14" descr="A map with points on it&#10;&#10;Description automatically generated">
            <a:extLst>
              <a:ext uri="{FF2B5EF4-FFF2-40B4-BE49-F238E27FC236}">
                <a16:creationId xmlns:a16="http://schemas.microsoft.com/office/drawing/2014/main" id="{429494F7-9865-C7A8-AE06-C87DCCD43679}"/>
              </a:ext>
            </a:extLst>
          </p:cNvPr>
          <p:cNvPicPr>
            <a:picLocks noChangeAspect="1"/>
          </p:cNvPicPr>
          <p:nvPr/>
        </p:nvPicPr>
        <p:blipFill>
          <a:blip r:embed="rId3"/>
          <a:srcRect t="19996" r="5555" b="30357"/>
          <a:stretch/>
        </p:blipFill>
        <p:spPr>
          <a:xfrm>
            <a:off x="6314780" y="0"/>
            <a:ext cx="5800220" cy="67755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7338F0C6-E4C2-5A49-A01C-FBAD49600C89}"/>
              </a:ext>
            </a:extLst>
          </p:cNvPr>
          <p:cNvSpPr>
            <a:spLocks noGrp="1"/>
          </p:cNvSpPr>
          <p:nvPr>
            <p:ph type="title"/>
          </p:nvPr>
        </p:nvSpPr>
        <p:spPr>
          <a:xfrm>
            <a:off x="381000" y="41201"/>
            <a:ext cx="10515600" cy="1131697"/>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Proving Feasibility </a:t>
            </a:r>
          </a:p>
        </p:txBody>
      </p:sp>
      <p:pic>
        <p:nvPicPr>
          <p:cNvPr id="5" name="Content Placeholder 4" descr="A person walking up the stairs of a house&#10;&#10;Description automatically generated">
            <a:extLst>
              <a:ext uri="{FF2B5EF4-FFF2-40B4-BE49-F238E27FC236}">
                <a16:creationId xmlns:a16="http://schemas.microsoft.com/office/drawing/2014/main" id="{A34BE818-E5F1-BE8B-543F-E608AF09791E}"/>
              </a:ext>
            </a:extLst>
          </p:cNvPr>
          <p:cNvPicPr>
            <a:picLocks noGrp="1" noChangeAspect="1"/>
          </p:cNvPicPr>
          <p:nvPr>
            <p:ph idx="1"/>
          </p:nvPr>
        </p:nvPicPr>
        <p:blipFill>
          <a:blip r:embed="rId4"/>
          <a:stretch>
            <a:fillRect/>
          </a:stretch>
        </p:blipFill>
        <p:spPr>
          <a:xfrm>
            <a:off x="77000" y="1331311"/>
            <a:ext cx="6136729" cy="46025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person holding a radio set in a forest&#10;&#10;Description automatically generated">
            <a:extLst>
              <a:ext uri="{FF2B5EF4-FFF2-40B4-BE49-F238E27FC236}">
                <a16:creationId xmlns:a16="http://schemas.microsoft.com/office/drawing/2014/main" id="{C1D64719-52FD-E1B0-778F-A87031605868}"/>
              </a:ext>
            </a:extLst>
          </p:cNvPr>
          <p:cNvPicPr>
            <a:picLocks noChangeAspect="1"/>
          </p:cNvPicPr>
          <p:nvPr/>
        </p:nvPicPr>
        <p:blipFill>
          <a:blip r:embed="rId5"/>
          <a:srcRect l="6934" t="2472" r="11208" b="4175"/>
          <a:stretch/>
        </p:blipFill>
        <p:spPr>
          <a:xfrm rot="5400000">
            <a:off x="6107203" y="226231"/>
            <a:ext cx="2869481" cy="2454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couple of people standing in a forest&#10;&#10;Description automatically generated">
            <a:extLst>
              <a:ext uri="{FF2B5EF4-FFF2-40B4-BE49-F238E27FC236}">
                <a16:creationId xmlns:a16="http://schemas.microsoft.com/office/drawing/2014/main" id="{1EB7FDCA-2EDB-3351-CDC3-BAEE5D9AB392}"/>
              </a:ext>
            </a:extLst>
          </p:cNvPr>
          <p:cNvPicPr>
            <a:picLocks noChangeAspect="1"/>
          </p:cNvPicPr>
          <p:nvPr/>
        </p:nvPicPr>
        <p:blipFill>
          <a:blip r:embed="rId6"/>
          <a:stretch>
            <a:fillRect/>
          </a:stretch>
        </p:blipFill>
        <p:spPr>
          <a:xfrm>
            <a:off x="8600627" y="4139818"/>
            <a:ext cx="3514373" cy="26357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group of white flowers in a forest&#10;&#10;Description automatically generated">
            <a:extLst>
              <a:ext uri="{FF2B5EF4-FFF2-40B4-BE49-F238E27FC236}">
                <a16:creationId xmlns:a16="http://schemas.microsoft.com/office/drawing/2014/main" id="{842C3B38-420A-4B6E-79F1-5F1B8467D988}"/>
              </a:ext>
            </a:extLst>
          </p:cNvPr>
          <p:cNvPicPr>
            <a:picLocks noChangeAspect="1"/>
          </p:cNvPicPr>
          <p:nvPr/>
        </p:nvPicPr>
        <p:blipFill>
          <a:blip r:embed="rId7"/>
          <a:srcRect l="42114" t="-1971" b="-1"/>
          <a:stretch/>
        </p:blipFill>
        <p:spPr>
          <a:xfrm rot="5400000">
            <a:off x="7544380" y="1177879"/>
            <a:ext cx="3407773" cy="45022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554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66AE9-CCCA-C5B7-7C60-DEB8CA03D38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87E29FB-C2C2-C97E-C6D2-156B966E5A41}"/>
              </a:ext>
            </a:extLst>
          </p:cNvPr>
          <p:cNvSpPr>
            <a:spLocks noGrp="1"/>
          </p:cNvSpPr>
          <p:nvPr>
            <p:ph type="title"/>
          </p:nvPr>
        </p:nvSpPr>
        <p:spPr>
          <a:xfrm>
            <a:off x="381739" y="96118"/>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FloraNet Comes to Life</a:t>
            </a:r>
          </a:p>
        </p:txBody>
      </p:sp>
      <p:pic>
        <p:nvPicPr>
          <p:cNvPr id="16" name="Picture 15" descr="A diagram of a company&#10;&#10;Description automatically generated">
            <a:extLst>
              <a:ext uri="{FF2B5EF4-FFF2-40B4-BE49-F238E27FC236}">
                <a16:creationId xmlns:a16="http://schemas.microsoft.com/office/drawing/2014/main" id="{8E4D1D18-4B65-1652-0601-BFB52079F5E5}"/>
              </a:ext>
            </a:extLst>
          </p:cNvPr>
          <p:cNvPicPr>
            <a:picLocks noChangeAspect="1"/>
          </p:cNvPicPr>
          <p:nvPr/>
        </p:nvPicPr>
        <p:blipFill>
          <a:blip r:embed="rId3">
            <a:extLst>
              <a:ext uri="{28A0092B-C50C-407E-A947-70E740481C1C}">
                <a14:useLocalDpi xmlns:a14="http://schemas.microsoft.com/office/drawing/2010/main" val="0"/>
              </a:ext>
            </a:extLst>
          </a:blip>
          <a:srcRect l="23150" t="35308" r="25237" b="28709"/>
          <a:stretch/>
        </p:blipFill>
        <p:spPr>
          <a:xfrm>
            <a:off x="1294660" y="1313970"/>
            <a:ext cx="9602679" cy="3765755"/>
          </a:xfrm>
          <a:prstGeom prst="rect">
            <a:avLst/>
          </a:prstGeom>
        </p:spPr>
      </p:pic>
      <p:sp>
        <p:nvSpPr>
          <p:cNvPr id="2" name="Oval 1">
            <a:extLst>
              <a:ext uri="{FF2B5EF4-FFF2-40B4-BE49-F238E27FC236}">
                <a16:creationId xmlns:a16="http://schemas.microsoft.com/office/drawing/2014/main" id="{9713F213-C7DA-A738-C893-421014EF9760}"/>
              </a:ext>
            </a:extLst>
          </p:cNvPr>
          <p:cNvSpPr/>
          <p:nvPr/>
        </p:nvSpPr>
        <p:spPr>
          <a:xfrm>
            <a:off x="8607006" y="943923"/>
            <a:ext cx="3203254" cy="1401730"/>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err="1">
                <a:solidFill>
                  <a:srgbClr val="00733B"/>
                </a:solidFill>
                <a:latin typeface="Aptos" panose="02110004020202020204"/>
              </a:rPr>
              <a:t>FloraNet</a:t>
            </a:r>
            <a:r>
              <a:rPr lang="en-US">
                <a:solidFill>
                  <a:srgbClr val="00733B"/>
                </a:solidFill>
                <a:latin typeface="Aptos" panose="02110004020202020204"/>
              </a:rPr>
              <a:t> has three </a:t>
            </a:r>
            <a:r>
              <a:rPr lang="en-US" dirty="0">
                <a:solidFill>
                  <a:srgbClr val="00733B"/>
                </a:solidFill>
                <a:latin typeface="Aptos" panose="02110004020202020204"/>
              </a:rPr>
              <a:t>crucial </a:t>
            </a:r>
            <a:r>
              <a:rPr lang="en-US">
                <a:solidFill>
                  <a:srgbClr val="00733B"/>
                </a:solidFill>
                <a:latin typeface="Aptos" panose="02110004020202020204"/>
              </a:rPr>
              <a:t>parts</a:t>
            </a:r>
            <a:endParaRPr kumimoji="0" lang="en-US" sz="1800" b="0" i="0" u="none" strike="noStrike" kern="1200" cap="none" spc="0" normalizeH="0" baseline="0" noProof="0" dirty="0">
              <a:ln>
                <a:noFill/>
              </a:ln>
              <a:solidFill>
                <a:srgbClr val="00733B"/>
              </a:solidFill>
              <a:effectLst/>
              <a:uLnTx/>
              <a:uFillTx/>
              <a:latin typeface="Aptos" panose="02110004020202020204"/>
              <a:ea typeface="+mn-ea"/>
              <a:cs typeface="+mn-cs"/>
            </a:endParaRPr>
          </a:p>
        </p:txBody>
      </p:sp>
      <p:pic>
        <p:nvPicPr>
          <p:cNvPr id="3" name="Content Placeholder 6">
            <a:extLst>
              <a:ext uri="{FF2B5EF4-FFF2-40B4-BE49-F238E27FC236}">
                <a16:creationId xmlns:a16="http://schemas.microsoft.com/office/drawing/2014/main" id="{E8DED76D-AF16-0629-B7BD-BF0488F8362E}"/>
              </a:ext>
            </a:extLst>
          </p:cNvPr>
          <p:cNvPicPr>
            <a:picLocks noGrp="1" noChangeAspect="1"/>
          </p:cNvPicPr>
          <p:nvPr>
            <p:ph idx="1"/>
          </p:nvPr>
        </p:nvPicPr>
        <p:blipFill>
          <a:blip r:embed="rId4"/>
          <a:srcRect/>
          <a:stretch/>
        </p:blipFill>
        <p:spPr>
          <a:xfrm>
            <a:off x="2201698" y="4203440"/>
            <a:ext cx="2233388" cy="1543447"/>
          </a:xfrm>
        </p:spPr>
      </p:pic>
      <p:pic>
        <p:nvPicPr>
          <p:cNvPr id="4" name="Picture 3">
            <a:extLst>
              <a:ext uri="{FF2B5EF4-FFF2-40B4-BE49-F238E27FC236}">
                <a16:creationId xmlns:a16="http://schemas.microsoft.com/office/drawing/2014/main" id="{4BE428A1-3C24-A91C-3EF1-C19E995F0A6C}"/>
              </a:ext>
            </a:extLst>
          </p:cNvPr>
          <p:cNvPicPr>
            <a:picLocks noChangeAspect="1"/>
          </p:cNvPicPr>
          <p:nvPr/>
        </p:nvPicPr>
        <p:blipFill>
          <a:blip r:embed="rId5"/>
          <a:stretch>
            <a:fillRect/>
          </a:stretch>
        </p:blipFill>
        <p:spPr>
          <a:xfrm>
            <a:off x="8734347" y="4122308"/>
            <a:ext cx="1062343" cy="1791769"/>
          </a:xfrm>
          <a:prstGeom prst="rect">
            <a:avLst/>
          </a:prstGeom>
        </p:spPr>
      </p:pic>
      <p:pic>
        <p:nvPicPr>
          <p:cNvPr id="5" name="Picture 4" descr="A hand holding a white device&#10;&#10;Description automatically generated">
            <a:extLst>
              <a:ext uri="{FF2B5EF4-FFF2-40B4-BE49-F238E27FC236}">
                <a16:creationId xmlns:a16="http://schemas.microsoft.com/office/drawing/2014/main" id="{36195EC5-FC70-CF5C-E27E-0EE58BBA2E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542" y="4121663"/>
            <a:ext cx="1199658" cy="1707002"/>
          </a:xfrm>
          <a:prstGeom prst="rect">
            <a:avLst/>
          </a:prstGeom>
        </p:spPr>
      </p:pic>
    </p:spTree>
    <p:extLst>
      <p:ext uri="{BB962C8B-B14F-4D97-AF65-F5344CB8AC3E}">
        <p14:creationId xmlns:p14="http://schemas.microsoft.com/office/powerpoint/2010/main" val="289393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hlinkClick r:id="rId3" action="ppaction://hlinkfile"/>
            <a:hlinkHover r:id="" action="ppaction://hlinkshowjump?jump=nextslide"/>
            <a:extLst>
              <a:ext uri="{FF2B5EF4-FFF2-40B4-BE49-F238E27FC236}">
                <a16:creationId xmlns:a16="http://schemas.microsoft.com/office/drawing/2014/main" id="{7E48C63D-E930-F45E-7E06-C4F4E6F725FD}"/>
              </a:ext>
            </a:extLst>
          </p:cNvPr>
          <p:cNvPicPr>
            <a:picLocks noChangeAspect="1"/>
          </p:cNvPicPr>
          <p:nvPr/>
        </p:nvPicPr>
        <p:blipFill>
          <a:blip r:embed="rId4"/>
          <a:srcRect t="1904" b="1904"/>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19" name="Picture 18" descr="A person working on a circuit board&#10;&#10;Description automatically generated">
            <a:extLst>
              <a:ext uri="{FF2B5EF4-FFF2-40B4-BE49-F238E27FC236}">
                <a16:creationId xmlns:a16="http://schemas.microsoft.com/office/drawing/2014/main" id="{508F02C6-ED19-6988-85E9-D0A696161DF3}"/>
              </a:ext>
            </a:extLst>
          </p:cNvPr>
          <p:cNvPicPr>
            <a:picLocks noChangeAspect="1"/>
          </p:cNvPicPr>
          <p:nvPr/>
        </p:nvPicPr>
        <p:blipFill>
          <a:blip r:embed="rId5"/>
          <a:srcRect t="22166" r="-3" b="12818"/>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23" name="Picture 22">
            <a:extLst>
              <a:ext uri="{FF2B5EF4-FFF2-40B4-BE49-F238E27FC236}">
                <a16:creationId xmlns:a16="http://schemas.microsoft.com/office/drawing/2014/main" id="{67476479-40E3-AA4B-916E-FE93B34C427B}"/>
              </a:ext>
            </a:extLst>
          </p:cNvPr>
          <p:cNvPicPr>
            <a:picLocks noChangeAspect="1"/>
          </p:cNvPicPr>
          <p:nvPr/>
        </p:nvPicPr>
        <p:blipFill>
          <a:blip r:embed="rId6"/>
          <a:srcRect t="7427" b="7427"/>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sp>
        <p:nvSpPr>
          <p:cNvPr id="30"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6155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0BAD7719-E57F-D869-E077-A9AE1BF62BA8}"/>
              </a:ext>
            </a:extLst>
          </p:cNvPr>
          <p:cNvSpPr>
            <a:spLocks noGrp="1"/>
          </p:cNvSpPr>
          <p:nvPr>
            <p:ph type="title"/>
          </p:nvPr>
        </p:nvSpPr>
        <p:spPr>
          <a:xfrm>
            <a:off x="6619164" y="4189864"/>
            <a:ext cx="4997354" cy="2163872"/>
          </a:xfrm>
        </p:spPr>
        <p:txBody>
          <a:bodyPr vert="horz" lIns="91440" tIns="45720" rIns="91440" bIns="45720" rtlCol="0" anchor="t">
            <a:normAutofit/>
          </a:bodyPr>
          <a:lstStyle/>
          <a:p>
            <a:pPr algn="r"/>
            <a:r>
              <a:rPr lang="en-US" sz="6000" kern="1200">
                <a:solidFill>
                  <a:srgbClr val="FFFFFF"/>
                </a:solidFill>
                <a:latin typeface="+mj-lt"/>
                <a:ea typeface="+mj-ea"/>
                <a:cs typeface="+mj-cs"/>
              </a:rPr>
              <a:t>Petal Radio</a:t>
            </a:r>
          </a:p>
        </p:txBody>
      </p:sp>
      <p:pic>
        <p:nvPicPr>
          <p:cNvPr id="25" name="Picture 24">
            <a:extLst>
              <a:ext uri="{FF2B5EF4-FFF2-40B4-BE49-F238E27FC236}">
                <a16:creationId xmlns:a16="http://schemas.microsoft.com/office/drawing/2014/main" id="{65B3EBEA-E687-2919-9995-53D46DD38E9A}"/>
              </a:ext>
            </a:extLst>
          </p:cNvPr>
          <p:cNvPicPr>
            <a:picLocks noChangeAspect="1"/>
          </p:cNvPicPr>
          <p:nvPr/>
        </p:nvPicPr>
        <p:blipFill>
          <a:blip r:embed="rId7"/>
          <a:srcRect t="3977" b="3977"/>
          <a:stretch/>
        </p:blipFill>
        <p:spPr>
          <a:xfrm>
            <a:off x="2268499" y="-8851"/>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pic>
        <p:nvPicPr>
          <p:cNvPr id="17" name="Content Placeholder 16" descr="A close-up of a circuit board&#10;&#10;Description automatically generated">
            <a:extLst>
              <a:ext uri="{FF2B5EF4-FFF2-40B4-BE49-F238E27FC236}">
                <a16:creationId xmlns:a16="http://schemas.microsoft.com/office/drawing/2014/main" id="{AD35C485-0A2E-33E3-F15D-D91856504201}"/>
              </a:ext>
            </a:extLst>
          </p:cNvPr>
          <p:cNvPicPr>
            <a:picLocks noGrp="1" noChangeAspect="1"/>
          </p:cNvPicPr>
          <p:nvPr>
            <p:ph idx="1"/>
          </p:nvPr>
        </p:nvPicPr>
        <p:blipFill>
          <a:blip r:embed="rId8"/>
          <a:srcRect t="1207" r="-2" b="8117"/>
          <a:stretch/>
        </p:blipFill>
        <p:spPr>
          <a:xfrm>
            <a:off x="1" y="2660089"/>
            <a:ext cx="7122523" cy="4197911"/>
          </a:xfrm>
          <a:custGeom>
            <a:avLst/>
            <a:gdLst/>
            <a:ahLst/>
            <a:cxnLst/>
            <a:rect l="l" t="t" r="r" b="b"/>
            <a:pathLst>
              <a:path w="7122523" h="4197911">
                <a:moveTo>
                  <a:pt x="0" y="0"/>
                </a:moveTo>
                <a:lnTo>
                  <a:pt x="7122523" y="0"/>
                </a:lnTo>
                <a:lnTo>
                  <a:pt x="5177382" y="4197911"/>
                </a:lnTo>
                <a:lnTo>
                  <a:pt x="5171159" y="4197911"/>
                </a:lnTo>
                <a:lnTo>
                  <a:pt x="3981368" y="4197911"/>
                </a:lnTo>
                <a:lnTo>
                  <a:pt x="2331323" y="4197911"/>
                </a:lnTo>
                <a:lnTo>
                  <a:pt x="0" y="4197911"/>
                </a:lnTo>
                <a:close/>
              </a:path>
            </a:pathLst>
          </a:custGeom>
        </p:spPr>
      </p:pic>
    </p:spTree>
    <p:extLst>
      <p:ext uri="{BB962C8B-B14F-4D97-AF65-F5344CB8AC3E}">
        <p14:creationId xmlns:p14="http://schemas.microsoft.com/office/powerpoint/2010/main" val="88952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12B0-5DB3-507A-8801-FF54B2071D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482E0F-E41E-A64D-6062-3ECFDEFF3DA2}"/>
              </a:ext>
            </a:extLst>
          </p:cNvPr>
          <p:cNvSpPr>
            <a:spLocks noGrp="1"/>
          </p:cNvSpPr>
          <p:nvPr>
            <p:ph type="title"/>
          </p:nvPr>
        </p:nvSpPr>
        <p:spPr>
          <a:xfrm>
            <a:off x="381000" y="41201"/>
            <a:ext cx="10515600" cy="1131697"/>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Design</a:t>
            </a:r>
          </a:p>
        </p:txBody>
      </p:sp>
      <p:pic>
        <p:nvPicPr>
          <p:cNvPr id="8" name="Picture 7">
            <a:extLst>
              <a:ext uri="{FF2B5EF4-FFF2-40B4-BE49-F238E27FC236}">
                <a16:creationId xmlns:a16="http://schemas.microsoft.com/office/drawing/2014/main" id="{B9C2B3B5-3AD1-A3F4-C947-F5F2C4F7BB28}"/>
              </a:ext>
            </a:extLst>
          </p:cNvPr>
          <p:cNvPicPr>
            <a:picLocks noChangeAspect="1"/>
          </p:cNvPicPr>
          <p:nvPr/>
        </p:nvPicPr>
        <p:blipFill>
          <a:blip r:embed="rId3"/>
          <a:stretch>
            <a:fillRect/>
          </a:stretch>
        </p:blipFill>
        <p:spPr>
          <a:xfrm>
            <a:off x="1735959" y="1498322"/>
            <a:ext cx="8720081" cy="3165252"/>
          </a:xfrm>
          <a:prstGeom prst="rect">
            <a:avLst/>
          </a:prstGeom>
        </p:spPr>
      </p:pic>
      <p:sp>
        <p:nvSpPr>
          <p:cNvPr id="10" name="Oval 9">
            <a:extLst>
              <a:ext uri="{FF2B5EF4-FFF2-40B4-BE49-F238E27FC236}">
                <a16:creationId xmlns:a16="http://schemas.microsoft.com/office/drawing/2014/main" id="{35FE55FE-27A4-6954-204F-6560733130D8}"/>
              </a:ext>
            </a:extLst>
          </p:cNvPr>
          <p:cNvSpPr/>
          <p:nvPr/>
        </p:nvSpPr>
        <p:spPr>
          <a:xfrm>
            <a:off x="8378613" y="4796385"/>
            <a:ext cx="2858347" cy="1612545"/>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The top copper </a:t>
            </a:r>
            <a:r>
              <a:rPr lang="en-US">
                <a:solidFill>
                  <a:srgbClr val="00733B"/>
                </a:solidFill>
                <a:latin typeface="Aptos" panose="02110004020202020204"/>
              </a:rPr>
              <a:t>printed circuit board</a:t>
            </a: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 layout in Altium</a:t>
            </a:r>
          </a:p>
        </p:txBody>
      </p:sp>
    </p:spTree>
    <p:extLst>
      <p:ext uri="{BB962C8B-B14F-4D97-AF65-F5344CB8AC3E}">
        <p14:creationId xmlns:p14="http://schemas.microsoft.com/office/powerpoint/2010/main" val="1327309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using tape to adhesive a circuit board&#10;&#10;Description automatically generated">
            <a:extLst>
              <a:ext uri="{FF2B5EF4-FFF2-40B4-BE49-F238E27FC236}">
                <a16:creationId xmlns:a16="http://schemas.microsoft.com/office/drawing/2014/main" id="{0FA7E05D-E599-6123-2A68-4EDECFA86258}"/>
              </a:ext>
            </a:extLst>
          </p:cNvPr>
          <p:cNvPicPr>
            <a:picLocks noChangeAspect="1"/>
          </p:cNvPicPr>
          <p:nvPr/>
        </p:nvPicPr>
        <p:blipFill>
          <a:blip r:embed="rId3"/>
          <a:stretch>
            <a:fillRect/>
          </a:stretch>
        </p:blipFill>
        <p:spPr>
          <a:xfrm>
            <a:off x="3673929" y="-1"/>
            <a:ext cx="8518071" cy="6815279"/>
          </a:xfrm>
          <a:prstGeom prst="rect">
            <a:avLst/>
          </a:prstGeom>
        </p:spPr>
      </p:pic>
      <p:sp>
        <p:nvSpPr>
          <p:cNvPr id="4" name="Oval 3">
            <a:extLst>
              <a:ext uri="{FF2B5EF4-FFF2-40B4-BE49-F238E27FC236}">
                <a16:creationId xmlns:a16="http://schemas.microsoft.com/office/drawing/2014/main" id="{41FBA9B1-76EF-C715-5D33-DE5AFA40FDE2}"/>
              </a:ext>
            </a:extLst>
          </p:cNvPr>
          <p:cNvSpPr/>
          <p:nvPr/>
        </p:nvSpPr>
        <p:spPr>
          <a:xfrm>
            <a:off x="528320" y="2505642"/>
            <a:ext cx="3031309" cy="174801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Applying Solder paste</a:t>
            </a:r>
          </a:p>
        </p:txBody>
      </p:sp>
    </p:spTree>
    <p:extLst>
      <p:ext uri="{BB962C8B-B14F-4D97-AF65-F5344CB8AC3E}">
        <p14:creationId xmlns:p14="http://schemas.microsoft.com/office/powerpoint/2010/main" val="1858173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orking on a machine&#10;&#10;Description automatically generated">
            <a:extLst>
              <a:ext uri="{FF2B5EF4-FFF2-40B4-BE49-F238E27FC236}">
                <a16:creationId xmlns:a16="http://schemas.microsoft.com/office/drawing/2014/main" id="{BACC61C3-1D40-38E7-2BD1-097DBD984EAF}"/>
              </a:ext>
            </a:extLst>
          </p:cNvPr>
          <p:cNvPicPr>
            <a:picLocks noGrp="1" noChangeAspect="1"/>
          </p:cNvPicPr>
          <p:nvPr>
            <p:ph idx="1"/>
          </p:nvPr>
        </p:nvPicPr>
        <p:blipFill>
          <a:blip r:embed="rId2"/>
          <a:stretch>
            <a:fillRect/>
          </a:stretch>
        </p:blipFill>
        <p:spPr>
          <a:xfrm>
            <a:off x="3632015" y="0"/>
            <a:ext cx="8559985" cy="6858000"/>
          </a:xfrm>
        </p:spPr>
      </p:pic>
      <p:sp>
        <p:nvSpPr>
          <p:cNvPr id="3" name="Oval 2">
            <a:extLst>
              <a:ext uri="{FF2B5EF4-FFF2-40B4-BE49-F238E27FC236}">
                <a16:creationId xmlns:a16="http://schemas.microsoft.com/office/drawing/2014/main" id="{7B7488C5-1AD4-E090-A556-DEB924744FE9}"/>
              </a:ext>
            </a:extLst>
          </p:cNvPr>
          <p:cNvSpPr/>
          <p:nvPr/>
        </p:nvSpPr>
        <p:spPr>
          <a:xfrm>
            <a:off x="203200" y="2505642"/>
            <a:ext cx="3356429" cy="1957985"/>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Placing components</a:t>
            </a:r>
          </a:p>
        </p:txBody>
      </p:sp>
    </p:spTree>
    <p:extLst>
      <p:ext uri="{BB962C8B-B14F-4D97-AF65-F5344CB8AC3E}">
        <p14:creationId xmlns:p14="http://schemas.microsoft.com/office/powerpoint/2010/main" val="513107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G_8736">
            <a:hlinkClick r:id="" action="ppaction://media"/>
            <a:extLst>
              <a:ext uri="{FF2B5EF4-FFF2-40B4-BE49-F238E27FC236}">
                <a16:creationId xmlns:a16="http://schemas.microsoft.com/office/drawing/2014/main" id="{EECB414C-466D-9F93-687E-608D9DABD3F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35893" y="32599"/>
            <a:ext cx="8571873" cy="6858000"/>
          </a:xfrm>
        </p:spPr>
      </p:pic>
      <p:sp>
        <p:nvSpPr>
          <p:cNvPr id="4" name="Oval 3">
            <a:extLst>
              <a:ext uri="{FF2B5EF4-FFF2-40B4-BE49-F238E27FC236}">
                <a16:creationId xmlns:a16="http://schemas.microsoft.com/office/drawing/2014/main" id="{F689223A-1E39-F671-383F-5A88FD320E1D}"/>
              </a:ext>
            </a:extLst>
          </p:cNvPr>
          <p:cNvSpPr/>
          <p:nvPr/>
        </p:nvSpPr>
        <p:spPr>
          <a:xfrm>
            <a:off x="379307" y="2505643"/>
            <a:ext cx="3180322" cy="1924118"/>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Picking and Placing </a:t>
            </a:r>
          </a:p>
        </p:txBody>
      </p:sp>
    </p:spTree>
    <p:extLst>
      <p:ext uri="{BB962C8B-B14F-4D97-AF65-F5344CB8AC3E}">
        <p14:creationId xmlns:p14="http://schemas.microsoft.com/office/powerpoint/2010/main" val="238668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air of green electronic components&#10;&#10;Description automatically generated with medium confidence">
            <a:extLst>
              <a:ext uri="{FF2B5EF4-FFF2-40B4-BE49-F238E27FC236}">
                <a16:creationId xmlns:a16="http://schemas.microsoft.com/office/drawing/2014/main" id="{111DF367-2202-DA62-19A3-D1ADB678DA9F}"/>
              </a:ext>
            </a:extLst>
          </p:cNvPr>
          <p:cNvPicPr>
            <a:picLocks noGrp="1" noChangeAspect="1"/>
          </p:cNvPicPr>
          <p:nvPr>
            <p:ph idx="1"/>
          </p:nvPr>
        </p:nvPicPr>
        <p:blipFill>
          <a:blip r:embed="rId2"/>
          <a:stretch>
            <a:fillRect/>
          </a:stretch>
        </p:blipFill>
        <p:spPr>
          <a:xfrm>
            <a:off x="3620299" y="0"/>
            <a:ext cx="8571701" cy="6858000"/>
          </a:xfrm>
        </p:spPr>
      </p:pic>
      <p:sp>
        <p:nvSpPr>
          <p:cNvPr id="4" name="Oval 3">
            <a:extLst>
              <a:ext uri="{FF2B5EF4-FFF2-40B4-BE49-F238E27FC236}">
                <a16:creationId xmlns:a16="http://schemas.microsoft.com/office/drawing/2014/main" id="{8D8ABB32-1FB2-FD5A-DA40-37512EA1ED04}"/>
              </a:ext>
            </a:extLst>
          </p:cNvPr>
          <p:cNvSpPr/>
          <p:nvPr/>
        </p:nvSpPr>
        <p:spPr>
          <a:xfrm>
            <a:off x="487680" y="2505642"/>
            <a:ext cx="3071949" cy="186993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15 minutes in the oven</a:t>
            </a:r>
          </a:p>
        </p:txBody>
      </p:sp>
    </p:spTree>
    <p:extLst>
      <p:ext uri="{BB962C8B-B14F-4D97-AF65-F5344CB8AC3E}">
        <p14:creationId xmlns:p14="http://schemas.microsoft.com/office/powerpoint/2010/main" val="2454839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working on a computer&#10;&#10;Description automatically generated">
            <a:extLst>
              <a:ext uri="{FF2B5EF4-FFF2-40B4-BE49-F238E27FC236}">
                <a16:creationId xmlns:a16="http://schemas.microsoft.com/office/drawing/2014/main" id="{CDAA68AC-36E2-734E-9A3E-D526634408D1}"/>
              </a:ext>
            </a:extLst>
          </p:cNvPr>
          <p:cNvPicPr>
            <a:picLocks noGrp="1" noChangeAspect="1"/>
          </p:cNvPicPr>
          <p:nvPr>
            <p:ph idx="1"/>
          </p:nvPr>
        </p:nvPicPr>
        <p:blipFill>
          <a:blip r:embed="rId2"/>
          <a:stretch>
            <a:fillRect/>
          </a:stretch>
        </p:blipFill>
        <p:spPr>
          <a:xfrm>
            <a:off x="3618535" y="0"/>
            <a:ext cx="8573465" cy="6858000"/>
          </a:xfrm>
        </p:spPr>
      </p:pic>
      <p:sp>
        <p:nvSpPr>
          <p:cNvPr id="4" name="Oval 3">
            <a:extLst>
              <a:ext uri="{FF2B5EF4-FFF2-40B4-BE49-F238E27FC236}">
                <a16:creationId xmlns:a16="http://schemas.microsoft.com/office/drawing/2014/main" id="{C9A00ED3-43F1-755B-393E-571BA96D053B}"/>
              </a:ext>
            </a:extLst>
          </p:cNvPr>
          <p:cNvSpPr/>
          <p:nvPr/>
        </p:nvSpPr>
        <p:spPr>
          <a:xfrm>
            <a:off x="352213" y="2505642"/>
            <a:ext cx="3207416" cy="195121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Soldered Through-hole components</a:t>
            </a:r>
          </a:p>
        </p:txBody>
      </p:sp>
    </p:spTree>
    <p:extLst>
      <p:ext uri="{BB962C8B-B14F-4D97-AF65-F5344CB8AC3E}">
        <p14:creationId xmlns:p14="http://schemas.microsoft.com/office/powerpoint/2010/main" val="216553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17000" b="-17000"/>
          </a:stretch>
        </a:blipFill>
        <a:effectLst/>
      </p:bgPr>
    </p:bg>
    <p:spTree>
      <p:nvGrpSpPr>
        <p:cNvPr id="1" name="">
          <a:extLst>
            <a:ext uri="{FF2B5EF4-FFF2-40B4-BE49-F238E27FC236}">
              <a16:creationId xmlns:a16="http://schemas.microsoft.com/office/drawing/2014/main" id="{F50A9E02-3B89-D716-C90C-CE7F682E204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4DB00A-0BED-C361-53C1-F384CE97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899698AF-B537-4E29-9860-A1C2D2030F8B}"/>
              </a:ext>
            </a:extLst>
          </p:cNvPr>
          <p:cNvSpPr txBox="1">
            <a:spLocks/>
          </p:cNvSpPr>
          <p:nvPr/>
        </p:nvSpPr>
        <p:spPr>
          <a:xfrm>
            <a:off x="2844891" y="630169"/>
            <a:ext cx="6499167"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rgbClr val="00733B"/>
                </a:solidFill>
                <a:latin typeface="Kohinoor Bangla Medium"/>
                <a:cs typeface="Kohinoor Bangla Medium" panose="02000000000000000000" pitchFamily="2" charset="77"/>
              </a:rPr>
              <a:t>Flora Communications</a:t>
            </a:r>
            <a:endParaRPr lang="en-US" dirty="0">
              <a:latin typeface="Kohinoor Bangla Medium" panose="02000000000000000000" pitchFamily="2" charset="77"/>
              <a:cs typeface="Kohinoor Bangla Medium" panose="02000000000000000000" pitchFamily="2" charset="77"/>
            </a:endParaRPr>
          </a:p>
        </p:txBody>
      </p:sp>
      <p:sp>
        <p:nvSpPr>
          <p:cNvPr id="4" name="TextBox 3">
            <a:extLst>
              <a:ext uri="{FF2B5EF4-FFF2-40B4-BE49-F238E27FC236}">
                <a16:creationId xmlns:a16="http://schemas.microsoft.com/office/drawing/2014/main" id="{7872D353-FDB6-3024-027E-F4AF7D4FF510}"/>
              </a:ext>
            </a:extLst>
          </p:cNvPr>
          <p:cNvSpPr txBox="1"/>
          <p:nvPr/>
        </p:nvSpPr>
        <p:spPr>
          <a:xfrm>
            <a:off x="8999115" y="6545766"/>
            <a:ext cx="3189836" cy="307777"/>
          </a:xfrm>
          <a:prstGeom prst="rect">
            <a:avLst/>
          </a:prstGeom>
          <a:solidFill>
            <a:schemeClr val="bg1">
              <a:lumMod val="6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733B"/>
                </a:solidFill>
                <a:latin typeface="Kohinoor Bangla" panose="02000000000000000000" pitchFamily="2" charset="77"/>
                <a:cs typeface="Kohinoor Bangla" panose="02000000000000000000" pitchFamily="2" charset="77"/>
              </a:rPr>
              <a:t>Photo taken in </a:t>
            </a:r>
            <a:r>
              <a:rPr lang="en-US" sz="1400" err="1">
                <a:solidFill>
                  <a:srgbClr val="00733B"/>
                </a:solidFill>
                <a:latin typeface="Kohinoor Bangla" panose="02000000000000000000" pitchFamily="2" charset="77"/>
                <a:cs typeface="Kohinoor Bangla" panose="02000000000000000000" pitchFamily="2" charset="77"/>
              </a:rPr>
              <a:t>Pacheedhat</a:t>
            </a:r>
            <a:r>
              <a:rPr lang="en-US" sz="1400">
                <a:solidFill>
                  <a:srgbClr val="00733B"/>
                </a:solidFill>
                <a:latin typeface="Kohinoor Bangla" panose="02000000000000000000" pitchFamily="2" charset="77"/>
                <a:cs typeface="Kohinoor Bangla" panose="02000000000000000000" pitchFamily="2" charset="77"/>
              </a:rPr>
              <a:t> territory</a:t>
            </a:r>
            <a:endParaRPr kumimoji="0" lang="en-US" sz="1400" b="0" i="0" u="none" strike="noStrike" kern="1200" cap="none" spc="0" normalizeH="0" baseline="0" noProof="0">
              <a:ln>
                <a:noFill/>
              </a:ln>
              <a:solidFill>
                <a:srgbClr val="00733B"/>
              </a:solidFill>
              <a:effectLst/>
              <a:uLnTx/>
              <a:uFillTx/>
              <a:latin typeface="Kohinoor Bangla" panose="02000000000000000000" pitchFamily="2" charset="77"/>
              <a:ea typeface="+mn-ea"/>
              <a:cs typeface="Kohinoor Bangla" panose="02000000000000000000" pitchFamily="2" charset="77"/>
            </a:endParaRPr>
          </a:p>
        </p:txBody>
      </p:sp>
      <p:pic>
        <p:nvPicPr>
          <p:cNvPr id="7" name="Content Placeholder 7" descr="A person in a boat&#10;&#10;Description automatically generated">
            <a:extLst>
              <a:ext uri="{FF2B5EF4-FFF2-40B4-BE49-F238E27FC236}">
                <a16:creationId xmlns:a16="http://schemas.microsoft.com/office/drawing/2014/main" id="{4C16A822-6F88-726C-747A-50029A9E5CFF}"/>
              </a:ext>
            </a:extLst>
          </p:cNvPr>
          <p:cNvPicPr>
            <a:picLocks noChangeAspect="1"/>
          </p:cNvPicPr>
          <p:nvPr/>
        </p:nvPicPr>
        <p:blipFill>
          <a:blip r:embed="rId4"/>
          <a:stretch>
            <a:fillRect/>
          </a:stretch>
        </p:blipFill>
        <p:spPr>
          <a:xfrm>
            <a:off x="8655974" y="2321459"/>
            <a:ext cx="3195625" cy="2721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person standing in front of mountains&#10;&#10;Description automatically generated">
            <a:extLst>
              <a:ext uri="{FF2B5EF4-FFF2-40B4-BE49-F238E27FC236}">
                <a16:creationId xmlns:a16="http://schemas.microsoft.com/office/drawing/2014/main" id="{701D1596-08B3-6F33-6EA6-C34CE94AC3AE}"/>
              </a:ext>
            </a:extLst>
          </p:cNvPr>
          <p:cNvPicPr>
            <a:picLocks noChangeAspect="1"/>
          </p:cNvPicPr>
          <p:nvPr/>
        </p:nvPicPr>
        <p:blipFill>
          <a:blip r:embed="rId5"/>
          <a:stretch>
            <a:fillRect/>
          </a:stretch>
        </p:blipFill>
        <p:spPr>
          <a:xfrm>
            <a:off x="523688" y="2335057"/>
            <a:ext cx="3009286" cy="2715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E06F2CC2-7C01-932A-78A6-E927C059FD40}"/>
              </a:ext>
            </a:extLst>
          </p:cNvPr>
          <p:cNvPicPr>
            <a:picLocks noChangeAspect="1"/>
          </p:cNvPicPr>
          <p:nvPr/>
        </p:nvPicPr>
        <p:blipFill>
          <a:blip r:embed="rId6"/>
          <a:srcRect l="8436" r="8436"/>
          <a:stretch/>
        </p:blipFill>
        <p:spPr>
          <a:xfrm>
            <a:off x="4589831" y="2321459"/>
            <a:ext cx="3009286" cy="2715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Oval 14">
            <a:extLst>
              <a:ext uri="{FF2B5EF4-FFF2-40B4-BE49-F238E27FC236}">
                <a16:creationId xmlns:a16="http://schemas.microsoft.com/office/drawing/2014/main" id="{A45E0583-550F-77F4-2C06-0B197595CB80}"/>
              </a:ext>
            </a:extLst>
          </p:cNvPr>
          <p:cNvSpPr/>
          <p:nvPr/>
        </p:nvSpPr>
        <p:spPr>
          <a:xfrm>
            <a:off x="793175" y="5341422"/>
            <a:ext cx="2476416" cy="92134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Aaron Huinink</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
        <p:nvSpPr>
          <p:cNvPr id="16" name="Oval 15">
            <a:extLst>
              <a:ext uri="{FF2B5EF4-FFF2-40B4-BE49-F238E27FC236}">
                <a16:creationId xmlns:a16="http://schemas.microsoft.com/office/drawing/2014/main" id="{EEDDF0AA-71FD-B2CD-0EA8-AF535433BB8E}"/>
              </a:ext>
            </a:extLst>
          </p:cNvPr>
          <p:cNvSpPr/>
          <p:nvPr/>
        </p:nvSpPr>
        <p:spPr>
          <a:xfrm>
            <a:off x="4856266" y="5402237"/>
            <a:ext cx="2476416" cy="92134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Cameron Gillingham</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
        <p:nvSpPr>
          <p:cNvPr id="18" name="Oval 17">
            <a:extLst>
              <a:ext uri="{FF2B5EF4-FFF2-40B4-BE49-F238E27FC236}">
                <a16:creationId xmlns:a16="http://schemas.microsoft.com/office/drawing/2014/main" id="{4CD24ECB-FC37-A2F4-2180-13EB44547C8C}"/>
              </a:ext>
            </a:extLst>
          </p:cNvPr>
          <p:cNvSpPr/>
          <p:nvPr/>
        </p:nvSpPr>
        <p:spPr>
          <a:xfrm>
            <a:off x="8922409" y="5341422"/>
            <a:ext cx="2476416" cy="92134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Tella Osler</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8141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circuit board&#10;&#10;Description automatically generated">
            <a:extLst>
              <a:ext uri="{FF2B5EF4-FFF2-40B4-BE49-F238E27FC236}">
                <a16:creationId xmlns:a16="http://schemas.microsoft.com/office/drawing/2014/main" id="{E7190D65-AED7-D50B-BB76-68907585D6D1}"/>
              </a:ext>
            </a:extLst>
          </p:cNvPr>
          <p:cNvPicPr>
            <a:picLocks noGrp="1" noChangeAspect="1"/>
          </p:cNvPicPr>
          <p:nvPr>
            <p:ph idx="1"/>
          </p:nvPr>
        </p:nvPicPr>
        <p:blipFill>
          <a:blip r:embed="rId2"/>
          <a:stretch>
            <a:fillRect/>
          </a:stretch>
        </p:blipFill>
        <p:spPr>
          <a:xfrm>
            <a:off x="3594415" y="916561"/>
            <a:ext cx="8562424" cy="5555049"/>
          </a:xfrm>
        </p:spPr>
      </p:pic>
      <p:sp>
        <p:nvSpPr>
          <p:cNvPr id="3" name="Oval 2">
            <a:extLst>
              <a:ext uri="{FF2B5EF4-FFF2-40B4-BE49-F238E27FC236}">
                <a16:creationId xmlns:a16="http://schemas.microsoft.com/office/drawing/2014/main" id="{2019FEA9-E454-8C27-AB84-825EAD086641}"/>
              </a:ext>
            </a:extLst>
          </p:cNvPr>
          <p:cNvSpPr/>
          <p:nvPr/>
        </p:nvSpPr>
        <p:spPr>
          <a:xfrm>
            <a:off x="756746" y="664670"/>
            <a:ext cx="3559629" cy="2115343"/>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One of </a:t>
            </a:r>
            <a:r>
              <a:rPr lang="en-US">
                <a:solidFill>
                  <a:srgbClr val="00733B"/>
                </a:solidFill>
                <a:latin typeface="Aptos" panose="02110004020202020204"/>
              </a:rPr>
              <a:t>five</a:t>
            </a: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 completed prototypes</a:t>
            </a:r>
          </a:p>
        </p:txBody>
      </p:sp>
    </p:spTree>
    <p:extLst>
      <p:ext uri="{BB962C8B-B14F-4D97-AF65-F5344CB8AC3E}">
        <p14:creationId xmlns:p14="http://schemas.microsoft.com/office/powerpoint/2010/main" val="2558690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etal-animation">
            <a:hlinkClick r:id="" action="ppaction://media"/>
            <a:extLst>
              <a:ext uri="{FF2B5EF4-FFF2-40B4-BE49-F238E27FC236}">
                <a16:creationId xmlns:a16="http://schemas.microsoft.com/office/drawing/2014/main" id="{4CA68013-D75B-57CF-37E5-B29BFDE4BE48}"/>
              </a:ext>
            </a:extLst>
          </p:cNvPr>
          <p:cNvPicPr>
            <a:picLocks noChangeAspect="1"/>
          </p:cNvPicPr>
          <p:nvPr>
            <a:videoFile r:link="rId2"/>
            <p:extLst>
              <p:ext uri="{DAA4B4D4-6D71-4841-9C94-3DE7FCFB9230}">
                <p14:media xmlns:p14="http://schemas.microsoft.com/office/powerpoint/2010/main" r:embed="rId1">
                  <p14:fade in="500"/>
                  <p14:bmkLst>
                    <p14:bmk name="Bookmark 1" time="4718.9865"/>
                    <p14:bmk name="Bookmark 2" time="9334.259"/>
                    <p14:bmk name="Bookmark 3" time="17216.5222"/>
                    <p14:bmk name="Bookmark 4" time="22142.9367"/>
                    <p14:bmk name="Bookmark 5" time="25824.7834"/>
                    <p14:bmk name="Bookmark 6" time="31062.3398"/>
                    <p14:bmk name="Bookmark 7" time="35522.0414"/>
                    <p14:bmk name="Bookmark 8" time="40344.7419"/>
                    <p14:bmk name="Bookmark 9" time="44908.381"/>
                  </p14:bmkLst>
                </p14:media>
              </p:ext>
            </p:extLst>
          </p:nvPr>
        </p:nvPicPr>
        <p:blipFill>
          <a:blip r:embed="rId5"/>
          <a:stretch>
            <a:fillRect/>
          </a:stretch>
        </p:blipFill>
        <p:spPr>
          <a:xfrm>
            <a:off x="1292612" y="1396225"/>
            <a:ext cx="8920976" cy="5018049"/>
          </a:xfrm>
          <a:prstGeom prst="rect">
            <a:avLst/>
          </a:prstGeom>
        </p:spPr>
      </p:pic>
      <p:sp>
        <p:nvSpPr>
          <p:cNvPr id="8" name="Title 7">
            <a:extLst>
              <a:ext uri="{FF2B5EF4-FFF2-40B4-BE49-F238E27FC236}">
                <a16:creationId xmlns:a16="http://schemas.microsoft.com/office/drawing/2014/main" id="{0BAD7719-E57F-D869-E077-A9AE1BF62BA8}"/>
              </a:ext>
            </a:extLst>
          </p:cNvPr>
          <p:cNvSpPr>
            <a:spLocks noGrp="1"/>
          </p:cNvSpPr>
          <p:nvPr>
            <p:ph type="title"/>
          </p:nvPr>
        </p:nvSpPr>
        <p:spPr>
          <a:xfrm>
            <a:off x="617963" y="59225"/>
            <a:ext cx="10515600" cy="1325563"/>
          </a:xfrm>
        </p:spPr>
        <p:txBody>
          <a:bodyPr/>
          <a:lstStyle/>
          <a:p>
            <a:r>
              <a:rPr lang="en-US">
                <a:solidFill>
                  <a:srgbClr val="00733B"/>
                </a:solidFill>
                <a:latin typeface="Kohinoor Bangla Medium"/>
              </a:rPr>
              <a:t>Petal Radio</a:t>
            </a:r>
            <a:endParaRPr lang="en-US"/>
          </a:p>
        </p:txBody>
      </p:sp>
      <p:cxnSp>
        <p:nvCxnSpPr>
          <p:cNvPr id="4" name="Straight Arrow Connector 3">
            <a:extLst>
              <a:ext uri="{FF2B5EF4-FFF2-40B4-BE49-F238E27FC236}">
                <a16:creationId xmlns:a16="http://schemas.microsoft.com/office/drawing/2014/main" id="{5BFE00E9-674C-30F5-C784-71A6AEED58A1}"/>
              </a:ext>
            </a:extLst>
          </p:cNvPr>
          <p:cNvCxnSpPr>
            <a:cxnSpLocks/>
          </p:cNvCxnSpPr>
          <p:nvPr/>
        </p:nvCxnSpPr>
        <p:spPr>
          <a:xfrm>
            <a:off x="2266485" y="2520640"/>
            <a:ext cx="7218556"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1" name="Straight Arrow Connector 10">
            <a:extLst>
              <a:ext uri="{FF2B5EF4-FFF2-40B4-BE49-F238E27FC236}">
                <a16:creationId xmlns:a16="http://schemas.microsoft.com/office/drawing/2014/main" id="{3227779A-C768-458E-09DC-3FF2C42C7FFD}"/>
              </a:ext>
            </a:extLst>
          </p:cNvPr>
          <p:cNvCxnSpPr>
            <a:cxnSpLocks/>
          </p:cNvCxnSpPr>
          <p:nvPr/>
        </p:nvCxnSpPr>
        <p:spPr>
          <a:xfrm>
            <a:off x="2065763" y="2676757"/>
            <a:ext cx="0" cy="2386361"/>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14" name="TextBox 13">
            <a:extLst>
              <a:ext uri="{FF2B5EF4-FFF2-40B4-BE49-F238E27FC236}">
                <a16:creationId xmlns:a16="http://schemas.microsoft.com/office/drawing/2014/main" id="{1F1D9889-D6A7-724E-665F-8309E9FC4C06}"/>
              </a:ext>
            </a:extLst>
          </p:cNvPr>
          <p:cNvSpPr txBox="1"/>
          <p:nvPr/>
        </p:nvSpPr>
        <p:spPr>
          <a:xfrm>
            <a:off x="5240144" y="2037421"/>
            <a:ext cx="15016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black"/>
                </a:solidFill>
                <a:effectLst/>
                <a:uLnTx/>
                <a:uFillTx/>
                <a:latin typeface="Aptos" panose="02110004020202020204"/>
                <a:ea typeface="+mn-ea"/>
                <a:cs typeface="+mn-cs"/>
              </a:rPr>
              <a:t>11.2 cm</a:t>
            </a:r>
          </a:p>
        </p:txBody>
      </p:sp>
      <p:sp>
        <p:nvSpPr>
          <p:cNvPr id="15" name="TextBox 14">
            <a:extLst>
              <a:ext uri="{FF2B5EF4-FFF2-40B4-BE49-F238E27FC236}">
                <a16:creationId xmlns:a16="http://schemas.microsoft.com/office/drawing/2014/main" id="{0B38F7F9-7006-5148-9E1E-C3B3ABDED46B}"/>
              </a:ext>
            </a:extLst>
          </p:cNvPr>
          <p:cNvSpPr txBox="1"/>
          <p:nvPr/>
        </p:nvSpPr>
        <p:spPr>
          <a:xfrm>
            <a:off x="1604098" y="3078201"/>
            <a:ext cx="461665" cy="1088159"/>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black"/>
                </a:solidFill>
                <a:effectLst/>
                <a:uLnTx/>
                <a:uFillTx/>
                <a:latin typeface="Aptos" panose="02110004020202020204"/>
                <a:ea typeface="+mn-ea"/>
                <a:cs typeface="+mn-cs"/>
              </a:rPr>
              <a:t>3.7 cm</a:t>
            </a:r>
          </a:p>
        </p:txBody>
      </p:sp>
      <p:sp>
        <p:nvSpPr>
          <p:cNvPr id="3" name="Oval 2">
            <a:extLst>
              <a:ext uri="{FF2B5EF4-FFF2-40B4-BE49-F238E27FC236}">
                <a16:creationId xmlns:a16="http://schemas.microsoft.com/office/drawing/2014/main" id="{1B1BB895-E5D4-9A93-2BF3-1166F5FD1875}"/>
              </a:ext>
            </a:extLst>
          </p:cNvPr>
          <p:cNvSpPr/>
          <p:nvPr/>
        </p:nvSpPr>
        <p:spPr>
          <a:xfrm>
            <a:off x="1436465" y="5143400"/>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Battery Selection</a:t>
            </a:r>
          </a:p>
        </p:txBody>
      </p:sp>
      <p:sp>
        <p:nvSpPr>
          <p:cNvPr id="19" name="Oval 18">
            <a:extLst>
              <a:ext uri="{FF2B5EF4-FFF2-40B4-BE49-F238E27FC236}">
                <a16:creationId xmlns:a16="http://schemas.microsoft.com/office/drawing/2014/main" id="{1F1AF78B-1C2B-BD78-45BA-0331BEEC6774}"/>
              </a:ext>
            </a:extLst>
          </p:cNvPr>
          <p:cNvSpPr/>
          <p:nvPr/>
        </p:nvSpPr>
        <p:spPr>
          <a:xfrm>
            <a:off x="3228470" y="3688587"/>
            <a:ext cx="713678" cy="988740"/>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Oval 19">
            <a:extLst>
              <a:ext uri="{FF2B5EF4-FFF2-40B4-BE49-F238E27FC236}">
                <a16:creationId xmlns:a16="http://schemas.microsoft.com/office/drawing/2014/main" id="{E27E647C-4EF7-7D5F-AEC4-5219892160AF}"/>
              </a:ext>
            </a:extLst>
          </p:cNvPr>
          <p:cNvSpPr/>
          <p:nvPr/>
        </p:nvSpPr>
        <p:spPr>
          <a:xfrm>
            <a:off x="3913798" y="3671990"/>
            <a:ext cx="1122552" cy="1167136"/>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Oval 20">
            <a:extLst>
              <a:ext uri="{FF2B5EF4-FFF2-40B4-BE49-F238E27FC236}">
                <a16:creationId xmlns:a16="http://schemas.microsoft.com/office/drawing/2014/main" id="{8251A631-9C37-9DD3-D9BF-10393C0AA169}"/>
              </a:ext>
            </a:extLst>
          </p:cNvPr>
          <p:cNvSpPr/>
          <p:nvPr/>
        </p:nvSpPr>
        <p:spPr>
          <a:xfrm>
            <a:off x="5396261" y="4220684"/>
            <a:ext cx="713678" cy="728544"/>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3" name="Straight Arrow Connector 22">
            <a:extLst>
              <a:ext uri="{FF2B5EF4-FFF2-40B4-BE49-F238E27FC236}">
                <a16:creationId xmlns:a16="http://schemas.microsoft.com/office/drawing/2014/main" id="{8A166B94-C174-DF41-24EB-676186E9DAAE}"/>
              </a:ext>
            </a:extLst>
          </p:cNvPr>
          <p:cNvCxnSpPr>
            <a:cxnSpLocks/>
          </p:cNvCxnSpPr>
          <p:nvPr/>
        </p:nvCxnSpPr>
        <p:spPr>
          <a:xfrm flipV="1">
            <a:off x="2831480" y="4584956"/>
            <a:ext cx="486656" cy="704904"/>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D51FAE5D-D171-F5D0-9BFF-9D02F3DB8B99}"/>
              </a:ext>
            </a:extLst>
          </p:cNvPr>
          <p:cNvSpPr/>
          <p:nvPr/>
        </p:nvSpPr>
        <p:spPr>
          <a:xfrm>
            <a:off x="3544975" y="5199994"/>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Primary Power Supply</a:t>
            </a:r>
          </a:p>
        </p:txBody>
      </p:sp>
      <p:cxnSp>
        <p:nvCxnSpPr>
          <p:cNvPr id="26" name="Straight Arrow Connector 25">
            <a:extLst>
              <a:ext uri="{FF2B5EF4-FFF2-40B4-BE49-F238E27FC236}">
                <a16:creationId xmlns:a16="http://schemas.microsoft.com/office/drawing/2014/main" id="{5E31B2F4-AEBE-D96C-3846-DA572FA771B4}"/>
              </a:ext>
            </a:extLst>
          </p:cNvPr>
          <p:cNvCxnSpPr>
            <a:cxnSpLocks/>
          </p:cNvCxnSpPr>
          <p:nvPr/>
        </p:nvCxnSpPr>
        <p:spPr>
          <a:xfrm flipV="1">
            <a:off x="4494865" y="4913498"/>
            <a:ext cx="68488" cy="245127"/>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B607D039-12C5-E4F9-4672-2FDA8BA69C02}"/>
              </a:ext>
            </a:extLst>
          </p:cNvPr>
          <p:cNvSpPr/>
          <p:nvPr/>
        </p:nvSpPr>
        <p:spPr>
          <a:xfrm>
            <a:off x="5875763" y="5199993"/>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Back Up Power Supply</a:t>
            </a:r>
          </a:p>
        </p:txBody>
      </p:sp>
      <p:cxnSp>
        <p:nvCxnSpPr>
          <p:cNvPr id="29" name="Straight Arrow Connector 28">
            <a:extLst>
              <a:ext uri="{FF2B5EF4-FFF2-40B4-BE49-F238E27FC236}">
                <a16:creationId xmlns:a16="http://schemas.microsoft.com/office/drawing/2014/main" id="{2FAAA94D-C64D-E55A-C2CD-7D397A19D9C1}"/>
              </a:ext>
            </a:extLst>
          </p:cNvPr>
          <p:cNvCxnSpPr/>
          <p:nvPr/>
        </p:nvCxnSpPr>
        <p:spPr>
          <a:xfrm flipH="1" flipV="1">
            <a:off x="5875763" y="4949228"/>
            <a:ext cx="231670" cy="340632"/>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26CF0FD3-0DE7-11A1-ECEA-0E3C17483946}"/>
              </a:ext>
            </a:extLst>
          </p:cNvPr>
          <p:cNvSpPr/>
          <p:nvPr/>
        </p:nvSpPr>
        <p:spPr>
          <a:xfrm>
            <a:off x="5002251" y="3078201"/>
            <a:ext cx="1122552" cy="1142483"/>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Oval 30">
            <a:extLst>
              <a:ext uri="{FF2B5EF4-FFF2-40B4-BE49-F238E27FC236}">
                <a16:creationId xmlns:a16="http://schemas.microsoft.com/office/drawing/2014/main" id="{F10ED4A8-09D7-8369-0BAC-2CB436D32AB1}"/>
              </a:ext>
            </a:extLst>
          </p:cNvPr>
          <p:cNvSpPr/>
          <p:nvPr/>
        </p:nvSpPr>
        <p:spPr>
          <a:xfrm>
            <a:off x="3067149" y="1740191"/>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SD Card</a:t>
            </a:r>
          </a:p>
        </p:txBody>
      </p:sp>
      <p:cxnSp>
        <p:nvCxnSpPr>
          <p:cNvPr id="33" name="Straight Arrow Connector 32">
            <a:extLst>
              <a:ext uri="{FF2B5EF4-FFF2-40B4-BE49-F238E27FC236}">
                <a16:creationId xmlns:a16="http://schemas.microsoft.com/office/drawing/2014/main" id="{4DACE7DB-6A0B-39E5-FA62-12160A2BE65D}"/>
              </a:ext>
            </a:extLst>
          </p:cNvPr>
          <p:cNvCxnSpPr/>
          <p:nvPr/>
        </p:nvCxnSpPr>
        <p:spPr>
          <a:xfrm>
            <a:off x="4608241" y="2715576"/>
            <a:ext cx="596773" cy="41715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6F5EAFDC-395E-6519-3589-09CFE51ED70E}"/>
              </a:ext>
            </a:extLst>
          </p:cNvPr>
          <p:cNvSpPr/>
          <p:nvPr/>
        </p:nvSpPr>
        <p:spPr>
          <a:xfrm>
            <a:off x="5438260" y="1627758"/>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ESP32-S3 MPU</a:t>
            </a:r>
          </a:p>
        </p:txBody>
      </p:sp>
      <p:cxnSp>
        <p:nvCxnSpPr>
          <p:cNvPr id="36" name="Straight Arrow Connector 35">
            <a:extLst>
              <a:ext uri="{FF2B5EF4-FFF2-40B4-BE49-F238E27FC236}">
                <a16:creationId xmlns:a16="http://schemas.microsoft.com/office/drawing/2014/main" id="{694CEA8C-7B52-E996-3DA7-CA00F10FE97C}"/>
              </a:ext>
            </a:extLst>
          </p:cNvPr>
          <p:cNvCxnSpPr/>
          <p:nvPr/>
        </p:nvCxnSpPr>
        <p:spPr>
          <a:xfrm>
            <a:off x="6501725" y="2781122"/>
            <a:ext cx="138643" cy="741095"/>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4EEE5073-11E4-8167-298E-22E6F4AB2099}"/>
              </a:ext>
            </a:extLst>
          </p:cNvPr>
          <p:cNvSpPr/>
          <p:nvPr/>
        </p:nvSpPr>
        <p:spPr>
          <a:xfrm>
            <a:off x="5774833" y="3431092"/>
            <a:ext cx="748625" cy="988740"/>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Oval 37">
            <a:extLst>
              <a:ext uri="{FF2B5EF4-FFF2-40B4-BE49-F238E27FC236}">
                <a16:creationId xmlns:a16="http://schemas.microsoft.com/office/drawing/2014/main" id="{AB7A671D-EA56-894E-16A6-D6067FDB9F84}"/>
              </a:ext>
            </a:extLst>
          </p:cNvPr>
          <p:cNvSpPr/>
          <p:nvPr/>
        </p:nvSpPr>
        <p:spPr>
          <a:xfrm>
            <a:off x="3378434" y="3973375"/>
            <a:ext cx="2018552"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GPIO &amp; SPI Breakout</a:t>
            </a:r>
          </a:p>
        </p:txBody>
      </p:sp>
      <p:cxnSp>
        <p:nvCxnSpPr>
          <p:cNvPr id="40" name="Straight Arrow Connector 39">
            <a:extLst>
              <a:ext uri="{FF2B5EF4-FFF2-40B4-BE49-F238E27FC236}">
                <a16:creationId xmlns:a16="http://schemas.microsoft.com/office/drawing/2014/main" id="{78B86BCB-4ACD-582E-3236-3839FD517173}"/>
              </a:ext>
            </a:extLst>
          </p:cNvPr>
          <p:cNvCxnSpPr/>
          <p:nvPr/>
        </p:nvCxnSpPr>
        <p:spPr>
          <a:xfrm flipV="1">
            <a:off x="5438260" y="4200285"/>
            <a:ext cx="334067" cy="217894"/>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36DF628E-B202-B25C-5A97-81BB22027280}"/>
              </a:ext>
            </a:extLst>
          </p:cNvPr>
          <p:cNvSpPr/>
          <p:nvPr/>
        </p:nvSpPr>
        <p:spPr>
          <a:xfrm>
            <a:off x="6343505" y="3973375"/>
            <a:ext cx="722322" cy="1142482"/>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2" name="Oval 41">
            <a:extLst>
              <a:ext uri="{FF2B5EF4-FFF2-40B4-BE49-F238E27FC236}">
                <a16:creationId xmlns:a16="http://schemas.microsoft.com/office/drawing/2014/main" id="{C09A4B14-1C33-12BF-D6CA-0B1574D0D23E}"/>
              </a:ext>
            </a:extLst>
          </p:cNvPr>
          <p:cNvSpPr/>
          <p:nvPr/>
        </p:nvSpPr>
        <p:spPr>
          <a:xfrm>
            <a:off x="7030844" y="3649442"/>
            <a:ext cx="748625" cy="323932"/>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3" name="Oval 42">
            <a:extLst>
              <a:ext uri="{FF2B5EF4-FFF2-40B4-BE49-F238E27FC236}">
                <a16:creationId xmlns:a16="http://schemas.microsoft.com/office/drawing/2014/main" id="{F20401D7-D5F9-8423-C9B9-B696679BB584}"/>
              </a:ext>
            </a:extLst>
          </p:cNvPr>
          <p:cNvSpPr/>
          <p:nvPr/>
        </p:nvSpPr>
        <p:spPr>
          <a:xfrm>
            <a:off x="7033119" y="5049620"/>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USB</a:t>
            </a:r>
          </a:p>
        </p:txBody>
      </p:sp>
      <p:sp>
        <p:nvSpPr>
          <p:cNvPr id="44" name="Oval 43">
            <a:extLst>
              <a:ext uri="{FF2B5EF4-FFF2-40B4-BE49-F238E27FC236}">
                <a16:creationId xmlns:a16="http://schemas.microsoft.com/office/drawing/2014/main" id="{3CABD322-DC24-2550-7FD0-4276FBE787ED}"/>
              </a:ext>
            </a:extLst>
          </p:cNvPr>
          <p:cNvSpPr/>
          <p:nvPr/>
        </p:nvSpPr>
        <p:spPr>
          <a:xfrm>
            <a:off x="8106388" y="2759080"/>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UART</a:t>
            </a:r>
          </a:p>
        </p:txBody>
      </p:sp>
      <p:cxnSp>
        <p:nvCxnSpPr>
          <p:cNvPr id="46" name="Straight Arrow Connector 45">
            <a:extLst>
              <a:ext uri="{FF2B5EF4-FFF2-40B4-BE49-F238E27FC236}">
                <a16:creationId xmlns:a16="http://schemas.microsoft.com/office/drawing/2014/main" id="{BCE1F1C3-F107-33DD-2D74-A8813CA5BCD8}"/>
              </a:ext>
            </a:extLst>
          </p:cNvPr>
          <p:cNvCxnSpPr/>
          <p:nvPr/>
        </p:nvCxnSpPr>
        <p:spPr>
          <a:xfrm flipH="1">
            <a:off x="7747491" y="3534959"/>
            <a:ext cx="365853" cy="137031"/>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68CDE2C-D91E-0FB7-4CAE-27A130AFE854}"/>
              </a:ext>
            </a:extLst>
          </p:cNvPr>
          <p:cNvCxnSpPr/>
          <p:nvPr/>
        </p:nvCxnSpPr>
        <p:spPr>
          <a:xfrm flipH="1" flipV="1">
            <a:off x="7030844" y="4864255"/>
            <a:ext cx="289926" cy="29437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5CCC1890-A365-1D46-76EF-CCF9D450FC7B}"/>
              </a:ext>
            </a:extLst>
          </p:cNvPr>
          <p:cNvSpPr/>
          <p:nvPr/>
        </p:nvSpPr>
        <p:spPr>
          <a:xfrm>
            <a:off x="6949450" y="2458713"/>
            <a:ext cx="1192052" cy="62573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Reset</a:t>
            </a:r>
          </a:p>
        </p:txBody>
      </p:sp>
      <p:cxnSp>
        <p:nvCxnSpPr>
          <p:cNvPr id="52" name="Straight Arrow Connector 51">
            <a:extLst>
              <a:ext uri="{FF2B5EF4-FFF2-40B4-BE49-F238E27FC236}">
                <a16:creationId xmlns:a16="http://schemas.microsoft.com/office/drawing/2014/main" id="{8FA610AF-1D5E-2C81-A8FD-508E69F353BE}"/>
              </a:ext>
            </a:extLst>
          </p:cNvPr>
          <p:cNvCxnSpPr/>
          <p:nvPr/>
        </p:nvCxnSpPr>
        <p:spPr>
          <a:xfrm flipH="1">
            <a:off x="7315303" y="3132726"/>
            <a:ext cx="77574" cy="354138"/>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53" name="Oval 52">
            <a:extLst>
              <a:ext uri="{FF2B5EF4-FFF2-40B4-BE49-F238E27FC236}">
                <a16:creationId xmlns:a16="http://schemas.microsoft.com/office/drawing/2014/main" id="{CDB1A487-588A-D45A-0067-86F2DAEEC5C3}"/>
              </a:ext>
            </a:extLst>
          </p:cNvPr>
          <p:cNvSpPr/>
          <p:nvPr/>
        </p:nvSpPr>
        <p:spPr>
          <a:xfrm>
            <a:off x="4550794" y="2403109"/>
            <a:ext cx="1192052" cy="62573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Boot</a:t>
            </a:r>
          </a:p>
        </p:txBody>
      </p:sp>
      <p:sp>
        <p:nvSpPr>
          <p:cNvPr id="54" name="Oval 53">
            <a:extLst>
              <a:ext uri="{FF2B5EF4-FFF2-40B4-BE49-F238E27FC236}">
                <a16:creationId xmlns:a16="http://schemas.microsoft.com/office/drawing/2014/main" id="{B22EC098-2F55-9D82-4354-3AACA0FFAE6A}"/>
              </a:ext>
            </a:extLst>
          </p:cNvPr>
          <p:cNvSpPr/>
          <p:nvPr/>
        </p:nvSpPr>
        <p:spPr>
          <a:xfrm>
            <a:off x="3257714" y="2411819"/>
            <a:ext cx="1192052" cy="62573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Wi-Fi</a:t>
            </a:r>
          </a:p>
        </p:txBody>
      </p:sp>
      <p:sp>
        <p:nvSpPr>
          <p:cNvPr id="55" name="Oval 54">
            <a:extLst>
              <a:ext uri="{FF2B5EF4-FFF2-40B4-BE49-F238E27FC236}">
                <a16:creationId xmlns:a16="http://schemas.microsoft.com/office/drawing/2014/main" id="{7B7D4E49-D8FB-8012-A6FA-9F7B9837D5CE}"/>
              </a:ext>
            </a:extLst>
          </p:cNvPr>
          <p:cNvSpPr/>
          <p:nvPr/>
        </p:nvSpPr>
        <p:spPr>
          <a:xfrm>
            <a:off x="1694010" y="2615156"/>
            <a:ext cx="1782887" cy="1179807"/>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Wi-Fi Breakout</a:t>
            </a:r>
          </a:p>
        </p:txBody>
      </p:sp>
      <p:cxnSp>
        <p:nvCxnSpPr>
          <p:cNvPr id="57" name="Straight Arrow Connector 56">
            <a:extLst>
              <a:ext uri="{FF2B5EF4-FFF2-40B4-BE49-F238E27FC236}">
                <a16:creationId xmlns:a16="http://schemas.microsoft.com/office/drawing/2014/main" id="{7B71C530-A260-EBA9-0B71-0CB8557571EC}"/>
              </a:ext>
            </a:extLst>
          </p:cNvPr>
          <p:cNvCxnSpPr>
            <a:cxnSpLocks/>
          </p:cNvCxnSpPr>
          <p:nvPr/>
        </p:nvCxnSpPr>
        <p:spPr>
          <a:xfrm>
            <a:off x="3476897" y="3351635"/>
            <a:ext cx="280973" cy="16752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F2C0BDF-479C-105D-0D9E-7A6D431FB238}"/>
              </a:ext>
            </a:extLst>
          </p:cNvPr>
          <p:cNvCxnSpPr/>
          <p:nvPr/>
        </p:nvCxnSpPr>
        <p:spPr>
          <a:xfrm>
            <a:off x="4094489" y="3050504"/>
            <a:ext cx="400376" cy="359338"/>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6738DD07-762C-CA6D-75E7-F20AE65F8F1F}"/>
              </a:ext>
            </a:extLst>
          </p:cNvPr>
          <p:cNvCxnSpPr/>
          <p:nvPr/>
        </p:nvCxnSpPr>
        <p:spPr>
          <a:xfrm flipH="1">
            <a:off x="4983024" y="3032334"/>
            <a:ext cx="19226" cy="408282"/>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2FFFFE87-2FDB-F69D-2709-35D8046E5D02}"/>
              </a:ext>
            </a:extLst>
          </p:cNvPr>
          <p:cNvSpPr/>
          <p:nvPr/>
        </p:nvSpPr>
        <p:spPr>
          <a:xfrm>
            <a:off x="8272439" y="5011440"/>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LoRa Module</a:t>
            </a:r>
          </a:p>
        </p:txBody>
      </p:sp>
      <p:sp>
        <p:nvSpPr>
          <p:cNvPr id="64" name="Oval 63">
            <a:extLst>
              <a:ext uri="{FF2B5EF4-FFF2-40B4-BE49-F238E27FC236}">
                <a16:creationId xmlns:a16="http://schemas.microsoft.com/office/drawing/2014/main" id="{AD58799B-54C2-B47A-14FC-34D9B667B48B}"/>
              </a:ext>
            </a:extLst>
          </p:cNvPr>
          <p:cNvSpPr/>
          <p:nvPr/>
        </p:nvSpPr>
        <p:spPr>
          <a:xfrm>
            <a:off x="7016995" y="3767035"/>
            <a:ext cx="1437022" cy="1193181"/>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66" name="Straight Arrow Connector 65">
            <a:extLst>
              <a:ext uri="{FF2B5EF4-FFF2-40B4-BE49-F238E27FC236}">
                <a16:creationId xmlns:a16="http://schemas.microsoft.com/office/drawing/2014/main" id="{E204366C-62B8-F285-B75B-FE92177E8AFC}"/>
              </a:ext>
            </a:extLst>
          </p:cNvPr>
          <p:cNvCxnSpPr/>
          <p:nvPr/>
        </p:nvCxnSpPr>
        <p:spPr>
          <a:xfrm flipH="1" flipV="1">
            <a:off x="8339249" y="4794180"/>
            <a:ext cx="309508" cy="268938"/>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67" name="Oval 66">
            <a:extLst>
              <a:ext uri="{FF2B5EF4-FFF2-40B4-BE49-F238E27FC236}">
                <a16:creationId xmlns:a16="http://schemas.microsoft.com/office/drawing/2014/main" id="{85BD33BC-0B5B-BFAA-6E7B-E74C3A9BFC60}"/>
              </a:ext>
            </a:extLst>
          </p:cNvPr>
          <p:cNvSpPr/>
          <p:nvPr/>
        </p:nvSpPr>
        <p:spPr>
          <a:xfrm>
            <a:off x="5701267" y="4425284"/>
            <a:ext cx="483945" cy="521190"/>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8" name="Oval 67">
            <a:extLst>
              <a:ext uri="{FF2B5EF4-FFF2-40B4-BE49-F238E27FC236}">
                <a16:creationId xmlns:a16="http://schemas.microsoft.com/office/drawing/2014/main" id="{3B6C9347-675E-A95C-84F6-50F05DF6D430}"/>
              </a:ext>
            </a:extLst>
          </p:cNvPr>
          <p:cNvSpPr/>
          <p:nvPr/>
        </p:nvSpPr>
        <p:spPr>
          <a:xfrm>
            <a:off x="4269805" y="5151074"/>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RGB LED</a:t>
            </a:r>
          </a:p>
        </p:txBody>
      </p:sp>
      <p:cxnSp>
        <p:nvCxnSpPr>
          <p:cNvPr id="70" name="Straight Arrow Connector 69">
            <a:extLst>
              <a:ext uri="{FF2B5EF4-FFF2-40B4-BE49-F238E27FC236}">
                <a16:creationId xmlns:a16="http://schemas.microsoft.com/office/drawing/2014/main" id="{7B0A3EE8-F8C4-FF81-EB9B-13C377E82EED}"/>
              </a:ext>
            </a:extLst>
          </p:cNvPr>
          <p:cNvCxnSpPr>
            <a:cxnSpLocks/>
          </p:cNvCxnSpPr>
          <p:nvPr/>
        </p:nvCxnSpPr>
        <p:spPr>
          <a:xfrm flipV="1">
            <a:off x="5563527" y="4913498"/>
            <a:ext cx="223104" cy="226063"/>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187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4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par>
                                    <p:cTn id="25" presetID="10" presetClass="exit" presetSubtype="0" fill="hold" grpId="1"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2"/>
                                            </p:tgtEl>
                                          </p:cBhvr>
                                        </p:cmd>
                                      </p:childTnLst>
                                    </p:cTn>
                                  </p:par>
                                  <p:par>
                                    <p:cTn id="70" presetID="10" presetClass="exit" presetSubtype="0" fill="hold" grpId="1" nodeType="withEffect">
                                      <p:stCondLst>
                                        <p:cond delay="0"/>
                                      </p:stCondLst>
                                      <p:childTnLst>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1"/>
                                            </p:tgtEl>
                                          </p:cBhvr>
                                        </p:animEffect>
                                        <p:set>
                                          <p:cBhvr>
                                            <p:cTn id="78" dur="1" fill="hold">
                                              <p:stCondLst>
                                                <p:cond delay="499"/>
                                              </p:stCondLst>
                                            </p:cTn>
                                            <p:tgtEl>
                                              <p:spTgt spid="2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24"/>
                                            </p:tgtEl>
                                          </p:cBhvr>
                                        </p:animEffect>
                                        <p:set>
                                          <p:cBhvr>
                                            <p:cTn id="87" dur="1" fill="hold">
                                              <p:stCondLst>
                                                <p:cond delay="499"/>
                                              </p:stCondLst>
                                            </p:cTn>
                                            <p:tgtEl>
                                              <p:spTgt spid="24"/>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
                                            </p:tgtEl>
                                          </p:cBhvr>
                                        </p:animEffect>
                                        <p:set>
                                          <p:cBhvr>
                                            <p:cTn id="90" dur="1" fill="hold">
                                              <p:stCondLst>
                                                <p:cond delay="499"/>
                                              </p:stCondLst>
                                            </p:cTn>
                                            <p:tgtEl>
                                              <p:spTgt spid="3"/>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3"/>
                                            </p:tgtEl>
                                          </p:cBhvr>
                                        </p:animEffect>
                                        <p:set>
                                          <p:cBhvr>
                                            <p:cTn id="93" dur="1" fill="hold">
                                              <p:stCondLst>
                                                <p:cond delay="499"/>
                                              </p:stCondLst>
                                            </p:cTn>
                                            <p:tgtEl>
                                              <p:spTgt spid="2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9"/>
                                            </p:tgtEl>
                                          </p:cBhvr>
                                        </p:animEffect>
                                        <p:set>
                                          <p:cBhvr>
                                            <p:cTn id="96" dur="1" fill="hold">
                                              <p:stCondLst>
                                                <p:cond delay="499"/>
                                              </p:stCondLst>
                                            </p:cTn>
                                            <p:tgtEl>
                                              <p:spTgt spid="1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mediacall" presetSubtype="0" fill="hold" nodeType="clickEffect">
                                      <p:stCondLst>
                                        <p:cond delay="0"/>
                                      </p:stCondLst>
                                      <p:childTnLst>
                                        <p:cmd type="call" cmd="togglePause">
                                          <p:cBhvr>
                                            <p:cTn id="111" dur="1" fill="hold"/>
                                            <p:tgtEl>
                                              <p:spTgt spid="2"/>
                                            </p:tgtEl>
                                          </p:cBhvr>
                                        </p:cmd>
                                      </p:childTnLst>
                                    </p:cTn>
                                  </p:par>
                                  <p:par>
                                    <p:cTn id="112" presetID="10" presetClass="exit" presetSubtype="0" fill="hold" grpId="1" nodeType="withEffect">
                                      <p:stCondLst>
                                        <p:cond delay="0"/>
                                      </p:stCondLst>
                                      <p:childTnLst>
                                        <p:animEffect transition="out" filter="fade">
                                          <p:cBhvr>
                                            <p:cTn id="113" dur="500"/>
                                            <p:tgtEl>
                                              <p:spTgt spid="31"/>
                                            </p:tgtEl>
                                          </p:cBhvr>
                                        </p:animEffect>
                                        <p:set>
                                          <p:cBhvr>
                                            <p:cTn id="114" dur="1" fill="hold">
                                              <p:stCondLst>
                                                <p:cond delay="499"/>
                                              </p:stCondLst>
                                            </p:cTn>
                                            <p:tgtEl>
                                              <p:spTgt spid="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33"/>
                                            </p:tgtEl>
                                          </p:cBhvr>
                                        </p:animEffect>
                                        <p:set>
                                          <p:cBhvr>
                                            <p:cTn id="117" dur="1" fill="hold">
                                              <p:stCondLst>
                                                <p:cond delay="499"/>
                                              </p:stCondLst>
                                            </p:cTn>
                                            <p:tgtEl>
                                              <p:spTgt spid="33"/>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mediacall" presetSubtype="0" fill="hold" nodeType="clickEffect">
                                      <p:stCondLst>
                                        <p:cond delay="0"/>
                                      </p:stCondLst>
                                      <p:childTnLst>
                                        <p:cmd type="call" cmd="togglePause">
                                          <p:cBhvr>
                                            <p:cTn id="132" dur="1" fill="hold"/>
                                            <p:tgtEl>
                                              <p:spTgt spid="2"/>
                                            </p:tgtEl>
                                          </p:cBhvr>
                                        </p:cmd>
                                      </p:childTnLst>
                                    </p:cTn>
                                  </p:par>
                                  <p:par>
                                    <p:cTn id="133" presetID="10" presetClass="exit" presetSubtype="0" fill="hold" nodeType="withEffect">
                                      <p:stCondLst>
                                        <p:cond delay="0"/>
                                      </p:stCondLst>
                                      <p:childTnLst>
                                        <p:animEffect transition="out" filter="fade">
                                          <p:cBhvr>
                                            <p:cTn id="134" dur="500"/>
                                            <p:tgtEl>
                                              <p:spTgt spid="36"/>
                                            </p:tgtEl>
                                          </p:cBhvr>
                                        </p:animEffect>
                                        <p:set>
                                          <p:cBhvr>
                                            <p:cTn id="135" dur="1" fill="hold">
                                              <p:stCondLst>
                                                <p:cond delay="499"/>
                                              </p:stCondLst>
                                            </p:cTn>
                                            <p:tgtEl>
                                              <p:spTgt spid="36"/>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34"/>
                                            </p:tgtEl>
                                          </p:cBhvr>
                                        </p:animEffect>
                                        <p:set>
                                          <p:cBhvr>
                                            <p:cTn id="138" dur="1" fill="hold">
                                              <p:stCondLst>
                                                <p:cond delay="499"/>
                                              </p:stCondLst>
                                            </p:cTn>
                                            <p:tgtEl>
                                              <p:spTgt spid="34"/>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fade">
                                          <p:cBhvr>
                                            <p:cTn id="143" dur="500"/>
                                            <p:tgtEl>
                                              <p:spTgt spid="37"/>
                                            </p:tgtEl>
                                          </p:cBhvr>
                                        </p:animEffect>
                                      </p:childTnLst>
                                    </p:cTn>
                                  </p:par>
                                  <p:par>
                                    <p:cTn id="144" presetID="10" presetClass="entr" presetSubtype="0" fill="hold" nodeType="with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500"/>
                                            <p:tgtEl>
                                              <p:spTgt spid="4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8"/>
                                            </p:tgtEl>
                                            <p:attrNameLst>
                                              <p:attrName>style.visibility</p:attrName>
                                            </p:attrNameLst>
                                          </p:cBhvr>
                                          <p:to>
                                            <p:strVal val="visible"/>
                                          </p:to>
                                        </p:set>
                                        <p:animEffect transition="in" filter="fade">
                                          <p:cBhvr>
                                            <p:cTn id="149" dur="500"/>
                                            <p:tgtEl>
                                              <p:spTgt spid="38"/>
                                            </p:tgtEl>
                                          </p:cBhvr>
                                        </p:animEffect>
                                      </p:childTnLst>
                                    </p:cTn>
                                  </p:par>
                                </p:childTnLst>
                              </p:cTn>
                            </p:par>
                          </p:childTnLst>
                        </p:cTn>
                      </p:par>
                      <p:par>
                        <p:cTn id="150" fill="hold">
                          <p:stCondLst>
                            <p:cond delay="indefinite"/>
                          </p:stCondLst>
                          <p:childTnLst>
                            <p:par>
                              <p:cTn id="151" fill="hold">
                                <p:stCondLst>
                                  <p:cond delay="0"/>
                                </p:stCondLst>
                                <p:childTnLst>
                                  <p:par>
                                    <p:cTn id="152" presetID="2" presetClass="mediacall" presetSubtype="0" fill="hold" nodeType="clickEffect">
                                      <p:stCondLst>
                                        <p:cond delay="0"/>
                                      </p:stCondLst>
                                      <p:childTnLst>
                                        <p:cmd type="call" cmd="togglePause">
                                          <p:cBhvr>
                                            <p:cTn id="153" dur="1" fill="hold"/>
                                            <p:tgtEl>
                                              <p:spTgt spid="2"/>
                                            </p:tgtEl>
                                          </p:cBhvr>
                                        </p:cmd>
                                      </p:childTnLst>
                                    </p:cTn>
                                  </p:par>
                                  <p:par>
                                    <p:cTn id="154" presetID="10" presetClass="exit" presetSubtype="0" fill="hold" grpId="1" nodeType="withEffect">
                                      <p:stCondLst>
                                        <p:cond delay="0"/>
                                      </p:stCondLst>
                                      <p:childTnLst>
                                        <p:animEffect transition="out" filter="fade">
                                          <p:cBhvr>
                                            <p:cTn id="155" dur="500"/>
                                            <p:tgtEl>
                                              <p:spTgt spid="37"/>
                                            </p:tgtEl>
                                          </p:cBhvr>
                                        </p:animEffect>
                                        <p:set>
                                          <p:cBhvr>
                                            <p:cTn id="156" dur="1" fill="hold">
                                              <p:stCondLst>
                                                <p:cond delay="499"/>
                                              </p:stCondLst>
                                            </p:cTn>
                                            <p:tgtEl>
                                              <p:spTgt spid="3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40"/>
                                            </p:tgtEl>
                                          </p:cBhvr>
                                        </p:animEffect>
                                        <p:set>
                                          <p:cBhvr>
                                            <p:cTn id="159" dur="1" fill="hold">
                                              <p:stCondLst>
                                                <p:cond delay="499"/>
                                              </p:stCondLst>
                                            </p:cTn>
                                            <p:tgtEl>
                                              <p:spTgt spid="40"/>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38"/>
                                            </p:tgtEl>
                                          </p:cBhvr>
                                        </p:animEffect>
                                        <p:set>
                                          <p:cBhvr>
                                            <p:cTn id="162" dur="1" fill="hold">
                                              <p:stCondLst>
                                                <p:cond delay="499"/>
                                              </p:stCondLst>
                                            </p:cTn>
                                            <p:tgtEl>
                                              <p:spTgt spid="38"/>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fade">
                                          <p:cBhvr>
                                            <p:cTn id="167" dur="500"/>
                                            <p:tgtEl>
                                              <p:spTgt spid="44"/>
                                            </p:tgtEl>
                                          </p:cBhvr>
                                        </p:animEffect>
                                      </p:childTnLst>
                                    </p:cTn>
                                  </p:par>
                                  <p:par>
                                    <p:cTn id="168" presetID="10" presetClass="entr" presetSubtype="0" fill="hold" nodeType="with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fade">
                                          <p:cBhvr>
                                            <p:cTn id="170" dur="500"/>
                                            <p:tgtEl>
                                              <p:spTgt spid="46"/>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42"/>
                                            </p:tgtEl>
                                            <p:attrNameLst>
                                              <p:attrName>style.visibility</p:attrName>
                                            </p:attrNameLst>
                                          </p:cBhvr>
                                          <p:to>
                                            <p:strVal val="visible"/>
                                          </p:to>
                                        </p:set>
                                        <p:animEffect transition="in" filter="fade">
                                          <p:cBhvr>
                                            <p:cTn id="173" dur="500"/>
                                            <p:tgtEl>
                                              <p:spTgt spid="42"/>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41"/>
                                            </p:tgtEl>
                                            <p:attrNameLst>
                                              <p:attrName>style.visibility</p:attrName>
                                            </p:attrNameLst>
                                          </p:cBhvr>
                                          <p:to>
                                            <p:strVal val="visible"/>
                                          </p:to>
                                        </p:set>
                                        <p:animEffect transition="in" filter="fade">
                                          <p:cBhvr>
                                            <p:cTn id="176" dur="500"/>
                                            <p:tgtEl>
                                              <p:spTgt spid="4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43"/>
                                            </p:tgtEl>
                                            <p:attrNameLst>
                                              <p:attrName>style.visibility</p:attrName>
                                            </p:attrNameLst>
                                          </p:cBhvr>
                                          <p:to>
                                            <p:strVal val="visible"/>
                                          </p:to>
                                        </p:set>
                                        <p:animEffect transition="in" filter="fade">
                                          <p:cBhvr>
                                            <p:cTn id="179" dur="500"/>
                                            <p:tgtEl>
                                              <p:spTgt spid="43"/>
                                            </p:tgtEl>
                                          </p:cBhvr>
                                        </p:animEffect>
                                      </p:childTnLst>
                                    </p:cTn>
                                  </p:par>
                                  <p:par>
                                    <p:cTn id="180" presetID="10" presetClass="entr" presetSubtype="0" fill="hold" nodeType="withEffect">
                                      <p:stCondLst>
                                        <p:cond delay="0"/>
                                      </p:stCondLst>
                                      <p:childTnLst>
                                        <p:set>
                                          <p:cBhvr>
                                            <p:cTn id="181" dur="1" fill="hold">
                                              <p:stCondLst>
                                                <p:cond delay="0"/>
                                              </p:stCondLst>
                                            </p:cTn>
                                            <p:tgtEl>
                                              <p:spTgt spid="48"/>
                                            </p:tgtEl>
                                            <p:attrNameLst>
                                              <p:attrName>style.visibility</p:attrName>
                                            </p:attrNameLst>
                                          </p:cBhvr>
                                          <p:to>
                                            <p:strVal val="visible"/>
                                          </p:to>
                                        </p:set>
                                        <p:animEffect transition="in" filter="fade">
                                          <p:cBhvr>
                                            <p:cTn id="182" dur="500"/>
                                            <p:tgtEl>
                                              <p:spTgt spid="48"/>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mediacall" presetSubtype="0" fill="hold" nodeType="clickEffect">
                                      <p:stCondLst>
                                        <p:cond delay="0"/>
                                      </p:stCondLst>
                                      <p:childTnLst>
                                        <p:cmd type="call" cmd="togglePause">
                                          <p:cBhvr>
                                            <p:cTn id="186" dur="1" fill="hold"/>
                                            <p:tgtEl>
                                              <p:spTgt spid="2"/>
                                            </p:tgtEl>
                                          </p:cBhvr>
                                        </p:cmd>
                                      </p:childTnLst>
                                    </p:cTn>
                                  </p:par>
                                  <p:par>
                                    <p:cTn id="187" presetID="10" presetClass="exit" presetSubtype="0" fill="hold" grpId="1" nodeType="withEffect">
                                      <p:stCondLst>
                                        <p:cond delay="0"/>
                                      </p:stCondLst>
                                      <p:childTnLst>
                                        <p:animEffect transition="out" filter="fade">
                                          <p:cBhvr>
                                            <p:cTn id="188" dur="500"/>
                                            <p:tgtEl>
                                              <p:spTgt spid="44"/>
                                            </p:tgtEl>
                                          </p:cBhvr>
                                        </p:animEffect>
                                        <p:set>
                                          <p:cBhvr>
                                            <p:cTn id="189" dur="1" fill="hold">
                                              <p:stCondLst>
                                                <p:cond delay="499"/>
                                              </p:stCondLst>
                                            </p:cTn>
                                            <p:tgtEl>
                                              <p:spTgt spid="44"/>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46"/>
                                            </p:tgtEl>
                                          </p:cBhvr>
                                        </p:animEffect>
                                        <p:set>
                                          <p:cBhvr>
                                            <p:cTn id="192" dur="1" fill="hold">
                                              <p:stCondLst>
                                                <p:cond delay="499"/>
                                              </p:stCondLst>
                                            </p:cTn>
                                            <p:tgtEl>
                                              <p:spTgt spid="46"/>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42"/>
                                            </p:tgtEl>
                                          </p:cBhvr>
                                        </p:animEffect>
                                        <p:set>
                                          <p:cBhvr>
                                            <p:cTn id="195" dur="1" fill="hold">
                                              <p:stCondLst>
                                                <p:cond delay="499"/>
                                              </p:stCondLst>
                                            </p:cTn>
                                            <p:tgtEl>
                                              <p:spTgt spid="42"/>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41"/>
                                            </p:tgtEl>
                                          </p:cBhvr>
                                        </p:animEffect>
                                        <p:set>
                                          <p:cBhvr>
                                            <p:cTn id="198" dur="1" fill="hold">
                                              <p:stCondLst>
                                                <p:cond delay="499"/>
                                              </p:stCondLst>
                                            </p:cTn>
                                            <p:tgtEl>
                                              <p:spTgt spid="41"/>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48"/>
                                            </p:tgtEl>
                                          </p:cBhvr>
                                        </p:animEffect>
                                        <p:set>
                                          <p:cBhvr>
                                            <p:cTn id="201" dur="1" fill="hold">
                                              <p:stCondLst>
                                                <p:cond delay="499"/>
                                              </p:stCondLst>
                                            </p:cTn>
                                            <p:tgtEl>
                                              <p:spTgt spid="48"/>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500"/>
                                            <p:tgtEl>
                                              <p:spTgt spid="43"/>
                                            </p:tgtEl>
                                          </p:cBhvr>
                                        </p:animEffect>
                                        <p:set>
                                          <p:cBhvr>
                                            <p:cTn id="204" dur="1" fill="hold">
                                              <p:stCondLst>
                                                <p:cond delay="499"/>
                                              </p:stCondLst>
                                            </p:cTn>
                                            <p:tgtEl>
                                              <p:spTgt spid="43"/>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fade">
                                          <p:cBhvr>
                                            <p:cTn id="209" dur="500"/>
                                            <p:tgtEl>
                                              <p:spTgt spid="53"/>
                                            </p:tgtEl>
                                          </p:cBhvr>
                                        </p:animEffect>
                                      </p:childTnLst>
                                    </p:cTn>
                                  </p:par>
                                  <p:par>
                                    <p:cTn id="210" presetID="10" presetClass="entr" presetSubtype="0" fill="hold" nodeType="withEffect">
                                      <p:stCondLst>
                                        <p:cond delay="0"/>
                                      </p:stCondLst>
                                      <p:childTnLst>
                                        <p:set>
                                          <p:cBhvr>
                                            <p:cTn id="211" dur="1" fill="hold">
                                              <p:stCondLst>
                                                <p:cond delay="0"/>
                                              </p:stCondLst>
                                            </p:cTn>
                                            <p:tgtEl>
                                              <p:spTgt spid="61"/>
                                            </p:tgtEl>
                                            <p:attrNameLst>
                                              <p:attrName>style.visibility</p:attrName>
                                            </p:attrNameLst>
                                          </p:cBhvr>
                                          <p:to>
                                            <p:strVal val="visible"/>
                                          </p:to>
                                        </p:set>
                                        <p:animEffect transition="in" filter="fade">
                                          <p:cBhvr>
                                            <p:cTn id="212" dur="500"/>
                                            <p:tgtEl>
                                              <p:spTgt spid="61"/>
                                            </p:tgtEl>
                                          </p:cBhvr>
                                        </p:animEffect>
                                      </p:childTnLst>
                                    </p:cTn>
                                  </p:par>
                                  <p:par>
                                    <p:cTn id="213" presetID="10" presetClass="entr" presetSubtype="0" fill="hold" nodeType="withEffect">
                                      <p:stCondLst>
                                        <p:cond delay="0"/>
                                      </p:stCondLst>
                                      <p:childTnLst>
                                        <p:set>
                                          <p:cBhvr>
                                            <p:cTn id="214" dur="1" fill="hold">
                                              <p:stCondLst>
                                                <p:cond delay="0"/>
                                              </p:stCondLst>
                                            </p:cTn>
                                            <p:tgtEl>
                                              <p:spTgt spid="59"/>
                                            </p:tgtEl>
                                            <p:attrNameLst>
                                              <p:attrName>style.visibility</p:attrName>
                                            </p:attrNameLst>
                                          </p:cBhvr>
                                          <p:to>
                                            <p:strVal val="visible"/>
                                          </p:to>
                                        </p:set>
                                        <p:animEffect transition="in" filter="fade">
                                          <p:cBhvr>
                                            <p:cTn id="215" dur="500"/>
                                            <p:tgtEl>
                                              <p:spTgt spid="59"/>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54"/>
                                            </p:tgtEl>
                                            <p:attrNameLst>
                                              <p:attrName>style.visibility</p:attrName>
                                            </p:attrNameLst>
                                          </p:cBhvr>
                                          <p:to>
                                            <p:strVal val="visible"/>
                                          </p:to>
                                        </p:set>
                                        <p:animEffect transition="in" filter="fade">
                                          <p:cBhvr>
                                            <p:cTn id="218" dur="500"/>
                                            <p:tgtEl>
                                              <p:spTgt spid="54"/>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55"/>
                                            </p:tgtEl>
                                            <p:attrNameLst>
                                              <p:attrName>style.visibility</p:attrName>
                                            </p:attrNameLst>
                                          </p:cBhvr>
                                          <p:to>
                                            <p:strVal val="visible"/>
                                          </p:to>
                                        </p:set>
                                        <p:animEffect transition="in" filter="fade">
                                          <p:cBhvr>
                                            <p:cTn id="221" dur="500"/>
                                            <p:tgtEl>
                                              <p:spTgt spid="55"/>
                                            </p:tgtEl>
                                          </p:cBhvr>
                                        </p:animEffect>
                                      </p:childTnLst>
                                    </p:cTn>
                                  </p:par>
                                  <p:par>
                                    <p:cTn id="222" presetID="10" presetClass="entr" presetSubtype="0" fill="hold" nodeType="withEffect">
                                      <p:stCondLst>
                                        <p:cond delay="0"/>
                                      </p:stCondLst>
                                      <p:childTnLst>
                                        <p:set>
                                          <p:cBhvr>
                                            <p:cTn id="223" dur="1" fill="hold">
                                              <p:stCondLst>
                                                <p:cond delay="0"/>
                                              </p:stCondLst>
                                            </p:cTn>
                                            <p:tgtEl>
                                              <p:spTgt spid="52"/>
                                            </p:tgtEl>
                                            <p:attrNameLst>
                                              <p:attrName>style.visibility</p:attrName>
                                            </p:attrNameLst>
                                          </p:cBhvr>
                                          <p:to>
                                            <p:strVal val="visible"/>
                                          </p:to>
                                        </p:set>
                                        <p:animEffect transition="in" filter="fade">
                                          <p:cBhvr>
                                            <p:cTn id="224" dur="500"/>
                                            <p:tgtEl>
                                              <p:spTgt spid="52"/>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50"/>
                                            </p:tgtEl>
                                            <p:attrNameLst>
                                              <p:attrName>style.visibility</p:attrName>
                                            </p:attrNameLst>
                                          </p:cBhvr>
                                          <p:to>
                                            <p:strVal val="visible"/>
                                          </p:to>
                                        </p:set>
                                        <p:animEffect transition="in" filter="fade">
                                          <p:cBhvr>
                                            <p:cTn id="227" dur="500"/>
                                            <p:tgtEl>
                                              <p:spTgt spid="50"/>
                                            </p:tgtEl>
                                          </p:cBhvr>
                                        </p:animEffect>
                                      </p:childTnLst>
                                    </p:cTn>
                                  </p:par>
                                  <p:par>
                                    <p:cTn id="228" presetID="10" presetClass="entr" presetSubtype="0" fill="hold" nodeType="withEffect">
                                      <p:stCondLst>
                                        <p:cond delay="0"/>
                                      </p:stCondLst>
                                      <p:childTnLst>
                                        <p:set>
                                          <p:cBhvr>
                                            <p:cTn id="229" dur="1" fill="hold">
                                              <p:stCondLst>
                                                <p:cond delay="0"/>
                                              </p:stCondLst>
                                            </p:cTn>
                                            <p:tgtEl>
                                              <p:spTgt spid="57"/>
                                            </p:tgtEl>
                                            <p:attrNameLst>
                                              <p:attrName>style.visibility</p:attrName>
                                            </p:attrNameLst>
                                          </p:cBhvr>
                                          <p:to>
                                            <p:strVal val="visible"/>
                                          </p:to>
                                        </p:set>
                                        <p:animEffect transition="in" filter="fade">
                                          <p:cBhvr>
                                            <p:cTn id="230" dur="500"/>
                                            <p:tgtEl>
                                              <p:spTgt spid="57"/>
                                            </p:tgtEl>
                                          </p:cBhvr>
                                        </p:animEffect>
                                      </p:childTnLst>
                                    </p:cTn>
                                  </p:par>
                                </p:childTnLst>
                              </p:cTn>
                            </p:par>
                          </p:childTnLst>
                        </p:cTn>
                      </p:par>
                      <p:par>
                        <p:cTn id="231" fill="hold">
                          <p:stCondLst>
                            <p:cond delay="indefinite"/>
                          </p:stCondLst>
                          <p:childTnLst>
                            <p:par>
                              <p:cTn id="232" fill="hold">
                                <p:stCondLst>
                                  <p:cond delay="0"/>
                                </p:stCondLst>
                                <p:childTnLst>
                                  <p:par>
                                    <p:cTn id="233" presetID="2" presetClass="mediacall" presetSubtype="0" fill="hold" nodeType="clickEffect">
                                      <p:stCondLst>
                                        <p:cond delay="0"/>
                                      </p:stCondLst>
                                      <p:childTnLst>
                                        <p:cmd type="call" cmd="togglePause">
                                          <p:cBhvr>
                                            <p:cTn id="234" dur="1" fill="hold"/>
                                            <p:tgtEl>
                                              <p:spTgt spid="2"/>
                                            </p:tgtEl>
                                          </p:cBhvr>
                                        </p:cmd>
                                      </p:childTnLst>
                                    </p:cTn>
                                  </p:par>
                                  <p:par>
                                    <p:cTn id="235" presetID="10" presetClass="exit" presetSubtype="0" fill="hold" grpId="1" nodeType="withEffect">
                                      <p:stCondLst>
                                        <p:cond delay="0"/>
                                      </p:stCondLst>
                                      <p:childTnLst>
                                        <p:animEffect transition="out" filter="fade">
                                          <p:cBhvr>
                                            <p:cTn id="236" dur="500"/>
                                            <p:tgtEl>
                                              <p:spTgt spid="53"/>
                                            </p:tgtEl>
                                          </p:cBhvr>
                                        </p:animEffect>
                                        <p:set>
                                          <p:cBhvr>
                                            <p:cTn id="237" dur="1" fill="hold">
                                              <p:stCondLst>
                                                <p:cond delay="499"/>
                                              </p:stCondLst>
                                            </p:cTn>
                                            <p:tgtEl>
                                              <p:spTgt spid="5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61"/>
                                            </p:tgtEl>
                                          </p:cBhvr>
                                        </p:animEffect>
                                        <p:set>
                                          <p:cBhvr>
                                            <p:cTn id="240" dur="1" fill="hold">
                                              <p:stCondLst>
                                                <p:cond delay="499"/>
                                              </p:stCondLst>
                                            </p:cTn>
                                            <p:tgtEl>
                                              <p:spTgt spid="61"/>
                                            </p:tgtEl>
                                            <p:attrNameLst>
                                              <p:attrName>style.visibility</p:attrName>
                                            </p:attrNameLst>
                                          </p:cBhvr>
                                          <p:to>
                                            <p:strVal val="hidden"/>
                                          </p:to>
                                        </p:set>
                                      </p:childTnLst>
                                    </p:cTn>
                                  </p:par>
                                  <p:par>
                                    <p:cTn id="241" presetID="10" presetClass="exit" presetSubtype="0" fill="hold" nodeType="withEffect">
                                      <p:stCondLst>
                                        <p:cond delay="0"/>
                                      </p:stCondLst>
                                      <p:childTnLst>
                                        <p:animEffect transition="out" filter="fade">
                                          <p:cBhvr>
                                            <p:cTn id="242" dur="500"/>
                                            <p:tgtEl>
                                              <p:spTgt spid="59"/>
                                            </p:tgtEl>
                                          </p:cBhvr>
                                        </p:animEffect>
                                        <p:set>
                                          <p:cBhvr>
                                            <p:cTn id="243" dur="1" fill="hold">
                                              <p:stCondLst>
                                                <p:cond delay="499"/>
                                              </p:stCondLst>
                                            </p:cTn>
                                            <p:tgtEl>
                                              <p:spTgt spid="59"/>
                                            </p:tgtEl>
                                            <p:attrNameLst>
                                              <p:attrName>style.visibility</p:attrName>
                                            </p:attrNameLst>
                                          </p:cBhvr>
                                          <p:to>
                                            <p:strVal val="hidden"/>
                                          </p:to>
                                        </p:set>
                                      </p:childTnLst>
                                    </p:cTn>
                                  </p:par>
                                  <p:par>
                                    <p:cTn id="244" presetID="10" presetClass="exit" presetSubtype="0" fill="hold" grpId="1" nodeType="withEffect">
                                      <p:stCondLst>
                                        <p:cond delay="0"/>
                                      </p:stCondLst>
                                      <p:childTnLst>
                                        <p:animEffect transition="out" filter="fade">
                                          <p:cBhvr>
                                            <p:cTn id="245" dur="500"/>
                                            <p:tgtEl>
                                              <p:spTgt spid="54"/>
                                            </p:tgtEl>
                                          </p:cBhvr>
                                        </p:animEffect>
                                        <p:set>
                                          <p:cBhvr>
                                            <p:cTn id="246" dur="1" fill="hold">
                                              <p:stCondLst>
                                                <p:cond delay="499"/>
                                              </p:stCondLst>
                                            </p:cTn>
                                            <p:tgtEl>
                                              <p:spTgt spid="54"/>
                                            </p:tgtEl>
                                            <p:attrNameLst>
                                              <p:attrName>style.visibility</p:attrName>
                                            </p:attrNameLst>
                                          </p:cBhvr>
                                          <p:to>
                                            <p:strVal val="hidden"/>
                                          </p:to>
                                        </p:set>
                                      </p:childTnLst>
                                    </p:cTn>
                                  </p:par>
                                  <p:par>
                                    <p:cTn id="247" presetID="10" presetClass="exit" presetSubtype="0" fill="hold" grpId="1" nodeType="withEffect">
                                      <p:stCondLst>
                                        <p:cond delay="0"/>
                                      </p:stCondLst>
                                      <p:childTnLst>
                                        <p:animEffect transition="out" filter="fade">
                                          <p:cBhvr>
                                            <p:cTn id="248" dur="500"/>
                                            <p:tgtEl>
                                              <p:spTgt spid="55"/>
                                            </p:tgtEl>
                                          </p:cBhvr>
                                        </p:animEffect>
                                        <p:set>
                                          <p:cBhvr>
                                            <p:cTn id="249" dur="1" fill="hold">
                                              <p:stCondLst>
                                                <p:cond delay="499"/>
                                              </p:stCondLst>
                                            </p:cTn>
                                            <p:tgtEl>
                                              <p:spTgt spid="55"/>
                                            </p:tgtEl>
                                            <p:attrNameLst>
                                              <p:attrName>style.visibility</p:attrName>
                                            </p:attrNameLst>
                                          </p:cBhvr>
                                          <p:to>
                                            <p:strVal val="hidden"/>
                                          </p:to>
                                        </p:set>
                                      </p:childTnLst>
                                    </p:cTn>
                                  </p:par>
                                  <p:par>
                                    <p:cTn id="250" presetID="10" presetClass="exit" presetSubtype="0" fill="hold" nodeType="withEffect">
                                      <p:stCondLst>
                                        <p:cond delay="0"/>
                                      </p:stCondLst>
                                      <p:childTnLst>
                                        <p:animEffect transition="out" filter="fade">
                                          <p:cBhvr>
                                            <p:cTn id="251" dur="500"/>
                                            <p:tgtEl>
                                              <p:spTgt spid="52"/>
                                            </p:tgtEl>
                                          </p:cBhvr>
                                        </p:animEffect>
                                        <p:set>
                                          <p:cBhvr>
                                            <p:cTn id="252" dur="1" fill="hold">
                                              <p:stCondLst>
                                                <p:cond delay="499"/>
                                              </p:stCondLst>
                                            </p:cTn>
                                            <p:tgtEl>
                                              <p:spTgt spid="52"/>
                                            </p:tgtEl>
                                            <p:attrNameLst>
                                              <p:attrName>style.visibility</p:attrName>
                                            </p:attrNameLst>
                                          </p:cBhvr>
                                          <p:to>
                                            <p:strVal val="hidden"/>
                                          </p:to>
                                        </p:set>
                                      </p:childTnLst>
                                    </p:cTn>
                                  </p:par>
                                  <p:par>
                                    <p:cTn id="253" presetID="10" presetClass="exit" presetSubtype="0" fill="hold" grpId="1" nodeType="withEffect">
                                      <p:stCondLst>
                                        <p:cond delay="0"/>
                                      </p:stCondLst>
                                      <p:childTnLst>
                                        <p:animEffect transition="out" filter="fade">
                                          <p:cBhvr>
                                            <p:cTn id="254" dur="500"/>
                                            <p:tgtEl>
                                              <p:spTgt spid="50"/>
                                            </p:tgtEl>
                                          </p:cBhvr>
                                        </p:animEffect>
                                        <p:set>
                                          <p:cBhvr>
                                            <p:cTn id="255" dur="1" fill="hold">
                                              <p:stCondLst>
                                                <p:cond delay="499"/>
                                              </p:stCondLst>
                                            </p:cTn>
                                            <p:tgtEl>
                                              <p:spTgt spid="50"/>
                                            </p:tgtEl>
                                            <p:attrNameLst>
                                              <p:attrName>style.visibility</p:attrName>
                                            </p:attrNameLst>
                                          </p:cBhvr>
                                          <p:to>
                                            <p:strVal val="hidden"/>
                                          </p:to>
                                        </p:set>
                                      </p:childTnLst>
                                    </p:cTn>
                                  </p:par>
                                  <p:par>
                                    <p:cTn id="256" presetID="10" presetClass="exit" presetSubtype="0" fill="hold" nodeType="withEffect">
                                      <p:stCondLst>
                                        <p:cond delay="0"/>
                                      </p:stCondLst>
                                      <p:childTnLst>
                                        <p:animEffect transition="out" filter="fade">
                                          <p:cBhvr>
                                            <p:cTn id="257" dur="500"/>
                                            <p:tgtEl>
                                              <p:spTgt spid="57"/>
                                            </p:tgtEl>
                                          </p:cBhvr>
                                        </p:animEffect>
                                        <p:set>
                                          <p:cBhvr>
                                            <p:cTn id="258" dur="1" fill="hold">
                                              <p:stCondLst>
                                                <p:cond delay="499"/>
                                              </p:stCondLst>
                                            </p:cTn>
                                            <p:tgtEl>
                                              <p:spTgt spid="57"/>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grpId="0" nodeType="clickEffect">
                                      <p:stCondLst>
                                        <p:cond delay="0"/>
                                      </p:stCondLst>
                                      <p:childTnLst>
                                        <p:set>
                                          <p:cBhvr>
                                            <p:cTn id="262" dur="1" fill="hold">
                                              <p:stCondLst>
                                                <p:cond delay="0"/>
                                              </p:stCondLst>
                                            </p:cTn>
                                            <p:tgtEl>
                                              <p:spTgt spid="63"/>
                                            </p:tgtEl>
                                            <p:attrNameLst>
                                              <p:attrName>style.visibility</p:attrName>
                                            </p:attrNameLst>
                                          </p:cBhvr>
                                          <p:to>
                                            <p:strVal val="visible"/>
                                          </p:to>
                                        </p:set>
                                        <p:animEffect transition="in" filter="fade">
                                          <p:cBhvr>
                                            <p:cTn id="263" dur="500"/>
                                            <p:tgtEl>
                                              <p:spTgt spid="63"/>
                                            </p:tgtEl>
                                          </p:cBhvr>
                                        </p:animEffect>
                                      </p:childTnLst>
                                    </p:cTn>
                                  </p:par>
                                  <p:par>
                                    <p:cTn id="264" presetID="10" presetClass="entr" presetSubtype="0" fill="hold" nodeType="withEffect">
                                      <p:stCondLst>
                                        <p:cond delay="0"/>
                                      </p:stCondLst>
                                      <p:childTnLst>
                                        <p:set>
                                          <p:cBhvr>
                                            <p:cTn id="265" dur="1" fill="hold">
                                              <p:stCondLst>
                                                <p:cond delay="0"/>
                                              </p:stCondLst>
                                            </p:cTn>
                                            <p:tgtEl>
                                              <p:spTgt spid="66"/>
                                            </p:tgtEl>
                                            <p:attrNameLst>
                                              <p:attrName>style.visibility</p:attrName>
                                            </p:attrNameLst>
                                          </p:cBhvr>
                                          <p:to>
                                            <p:strVal val="visible"/>
                                          </p:to>
                                        </p:set>
                                        <p:animEffect transition="in" filter="fade">
                                          <p:cBhvr>
                                            <p:cTn id="266" dur="500"/>
                                            <p:tgtEl>
                                              <p:spTgt spid="66"/>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64"/>
                                            </p:tgtEl>
                                            <p:attrNameLst>
                                              <p:attrName>style.visibility</p:attrName>
                                            </p:attrNameLst>
                                          </p:cBhvr>
                                          <p:to>
                                            <p:strVal val="visible"/>
                                          </p:to>
                                        </p:set>
                                        <p:animEffect transition="in" filter="fade">
                                          <p:cBhvr>
                                            <p:cTn id="269" dur="500"/>
                                            <p:tgtEl>
                                              <p:spTgt spid="64"/>
                                            </p:tgtEl>
                                          </p:cBhvr>
                                        </p:animEffect>
                                      </p:childTnLst>
                                    </p:cTn>
                                  </p:par>
                                </p:childTnLst>
                              </p:cTn>
                            </p:par>
                          </p:childTnLst>
                        </p:cTn>
                      </p:par>
                      <p:par>
                        <p:cTn id="270" fill="hold">
                          <p:stCondLst>
                            <p:cond delay="indefinite"/>
                          </p:stCondLst>
                          <p:childTnLst>
                            <p:par>
                              <p:cTn id="271" fill="hold">
                                <p:stCondLst>
                                  <p:cond delay="0"/>
                                </p:stCondLst>
                                <p:childTnLst>
                                  <p:par>
                                    <p:cTn id="272" presetID="2" presetClass="mediacall" presetSubtype="0" fill="hold" nodeType="clickEffect">
                                      <p:stCondLst>
                                        <p:cond delay="0"/>
                                      </p:stCondLst>
                                      <p:childTnLst>
                                        <p:cmd type="call" cmd="togglePause">
                                          <p:cBhvr>
                                            <p:cTn id="273" dur="1" fill="hold"/>
                                            <p:tgtEl>
                                              <p:spTgt spid="2"/>
                                            </p:tgtEl>
                                          </p:cBhvr>
                                        </p:cmd>
                                      </p:childTnLst>
                                    </p:cTn>
                                  </p:par>
                                  <p:par>
                                    <p:cTn id="274" presetID="10" presetClass="exit" presetSubtype="0" fill="hold" grpId="1" nodeType="withEffect">
                                      <p:stCondLst>
                                        <p:cond delay="0"/>
                                      </p:stCondLst>
                                      <p:childTnLst>
                                        <p:animEffect transition="out" filter="fade">
                                          <p:cBhvr>
                                            <p:cTn id="275" dur="500"/>
                                            <p:tgtEl>
                                              <p:spTgt spid="63"/>
                                            </p:tgtEl>
                                          </p:cBhvr>
                                        </p:animEffect>
                                        <p:set>
                                          <p:cBhvr>
                                            <p:cTn id="276" dur="1" fill="hold">
                                              <p:stCondLst>
                                                <p:cond delay="499"/>
                                              </p:stCondLst>
                                            </p:cTn>
                                            <p:tgtEl>
                                              <p:spTgt spid="63"/>
                                            </p:tgtEl>
                                            <p:attrNameLst>
                                              <p:attrName>style.visibility</p:attrName>
                                            </p:attrNameLst>
                                          </p:cBhvr>
                                          <p:to>
                                            <p:strVal val="hidden"/>
                                          </p:to>
                                        </p:set>
                                      </p:childTnLst>
                                    </p:cTn>
                                  </p:par>
                                  <p:par>
                                    <p:cTn id="277" presetID="10" presetClass="exit" presetSubtype="0" fill="hold" nodeType="withEffect">
                                      <p:stCondLst>
                                        <p:cond delay="0"/>
                                      </p:stCondLst>
                                      <p:childTnLst>
                                        <p:animEffect transition="out" filter="fade">
                                          <p:cBhvr>
                                            <p:cTn id="278" dur="500"/>
                                            <p:tgtEl>
                                              <p:spTgt spid="66"/>
                                            </p:tgtEl>
                                          </p:cBhvr>
                                        </p:animEffect>
                                        <p:set>
                                          <p:cBhvr>
                                            <p:cTn id="279" dur="1" fill="hold">
                                              <p:stCondLst>
                                                <p:cond delay="499"/>
                                              </p:stCondLst>
                                            </p:cTn>
                                            <p:tgtEl>
                                              <p:spTgt spid="66"/>
                                            </p:tgtEl>
                                            <p:attrNameLst>
                                              <p:attrName>style.visibility</p:attrName>
                                            </p:attrNameLst>
                                          </p:cBhvr>
                                          <p:to>
                                            <p:strVal val="hidden"/>
                                          </p:to>
                                        </p:set>
                                      </p:childTnLst>
                                    </p:cTn>
                                  </p:par>
                                  <p:par>
                                    <p:cTn id="280" presetID="10" presetClass="exit" presetSubtype="0" fill="hold" grpId="1" nodeType="withEffect">
                                      <p:stCondLst>
                                        <p:cond delay="0"/>
                                      </p:stCondLst>
                                      <p:childTnLst>
                                        <p:animEffect transition="out" filter="fade">
                                          <p:cBhvr>
                                            <p:cTn id="281" dur="500"/>
                                            <p:tgtEl>
                                              <p:spTgt spid="64"/>
                                            </p:tgtEl>
                                          </p:cBhvr>
                                        </p:animEffect>
                                        <p:set>
                                          <p:cBhvr>
                                            <p:cTn id="282" dur="1" fill="hold">
                                              <p:stCondLst>
                                                <p:cond delay="499"/>
                                              </p:stCondLst>
                                            </p:cTn>
                                            <p:tgtEl>
                                              <p:spTgt spid="64"/>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0" nodeType="clickEffect">
                                      <p:stCondLst>
                                        <p:cond delay="0"/>
                                      </p:stCondLst>
                                      <p:childTnLst>
                                        <p:set>
                                          <p:cBhvr>
                                            <p:cTn id="286" dur="1" fill="hold">
                                              <p:stCondLst>
                                                <p:cond delay="0"/>
                                              </p:stCondLst>
                                            </p:cTn>
                                            <p:tgtEl>
                                              <p:spTgt spid="68"/>
                                            </p:tgtEl>
                                            <p:attrNameLst>
                                              <p:attrName>style.visibility</p:attrName>
                                            </p:attrNameLst>
                                          </p:cBhvr>
                                          <p:to>
                                            <p:strVal val="visible"/>
                                          </p:to>
                                        </p:set>
                                        <p:animEffect transition="in" filter="fade">
                                          <p:cBhvr>
                                            <p:cTn id="287" dur="500"/>
                                            <p:tgtEl>
                                              <p:spTgt spid="68"/>
                                            </p:tgtEl>
                                          </p:cBhvr>
                                        </p:animEffect>
                                      </p:childTnLst>
                                    </p:cTn>
                                  </p:par>
                                  <p:par>
                                    <p:cTn id="288" presetID="10" presetClass="entr" presetSubtype="0" fill="hold" nodeType="withEffect">
                                      <p:stCondLst>
                                        <p:cond delay="0"/>
                                      </p:stCondLst>
                                      <p:childTnLst>
                                        <p:set>
                                          <p:cBhvr>
                                            <p:cTn id="289" dur="1" fill="hold">
                                              <p:stCondLst>
                                                <p:cond delay="0"/>
                                              </p:stCondLst>
                                            </p:cTn>
                                            <p:tgtEl>
                                              <p:spTgt spid="70"/>
                                            </p:tgtEl>
                                            <p:attrNameLst>
                                              <p:attrName>style.visibility</p:attrName>
                                            </p:attrNameLst>
                                          </p:cBhvr>
                                          <p:to>
                                            <p:strVal val="visible"/>
                                          </p:to>
                                        </p:set>
                                        <p:animEffect transition="in" filter="fade">
                                          <p:cBhvr>
                                            <p:cTn id="290" dur="500"/>
                                            <p:tgtEl>
                                              <p:spTgt spid="70"/>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67"/>
                                            </p:tgtEl>
                                            <p:attrNameLst>
                                              <p:attrName>style.visibility</p:attrName>
                                            </p:attrNameLst>
                                          </p:cBhvr>
                                          <p:to>
                                            <p:strVal val="visible"/>
                                          </p:to>
                                        </p:set>
                                        <p:animEffect transition="in" filter="fade">
                                          <p:cBhvr>
                                            <p:cTn id="293" dur="500"/>
                                            <p:tgtEl>
                                              <p:spTgt spid="67"/>
                                            </p:tgtEl>
                                          </p:cBhvr>
                                        </p:animEffect>
                                      </p:childTnLst>
                                    </p:cTn>
                                  </p:par>
                                </p:childTnLst>
                              </p:cTn>
                            </p:par>
                          </p:childTnLst>
                        </p:cTn>
                      </p:par>
                      <p:par>
                        <p:cTn id="294" fill="hold">
                          <p:stCondLst>
                            <p:cond delay="indefinite"/>
                          </p:stCondLst>
                          <p:childTnLst>
                            <p:par>
                              <p:cTn id="295" fill="hold">
                                <p:stCondLst>
                                  <p:cond delay="0"/>
                                </p:stCondLst>
                                <p:childTnLst>
                                  <p:par>
                                    <p:cTn id="296" presetID="2" presetClass="mediacall" presetSubtype="0" fill="hold" nodeType="clickEffect">
                                      <p:stCondLst>
                                        <p:cond delay="0"/>
                                      </p:stCondLst>
                                      <p:childTnLst>
                                        <p:cmd type="call" cmd="togglePause">
                                          <p:cBhvr>
                                            <p:cTn id="297" dur="1" fill="hold"/>
                                            <p:tgtEl>
                                              <p:spTgt spid="2"/>
                                            </p:tgtEl>
                                          </p:cBhvr>
                                        </p:cmd>
                                      </p:childTnLst>
                                    </p:cTn>
                                  </p:par>
                                  <p:par>
                                    <p:cTn id="298" presetID="10" presetClass="exit" presetSubtype="0" fill="hold" grpId="1" nodeType="withEffect">
                                      <p:stCondLst>
                                        <p:cond delay="0"/>
                                      </p:stCondLst>
                                      <p:childTnLst>
                                        <p:animEffect transition="out" filter="fade">
                                          <p:cBhvr>
                                            <p:cTn id="299" dur="500"/>
                                            <p:tgtEl>
                                              <p:spTgt spid="68"/>
                                            </p:tgtEl>
                                          </p:cBhvr>
                                        </p:animEffect>
                                        <p:set>
                                          <p:cBhvr>
                                            <p:cTn id="300" dur="1" fill="hold">
                                              <p:stCondLst>
                                                <p:cond delay="499"/>
                                              </p:stCondLst>
                                            </p:cTn>
                                            <p:tgtEl>
                                              <p:spTgt spid="68"/>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70"/>
                                            </p:tgtEl>
                                          </p:cBhvr>
                                        </p:animEffect>
                                        <p:set>
                                          <p:cBhvr>
                                            <p:cTn id="303" dur="1" fill="hold">
                                              <p:stCondLst>
                                                <p:cond delay="499"/>
                                              </p:stCondLst>
                                            </p:cTn>
                                            <p:tgtEl>
                                              <p:spTgt spid="70"/>
                                            </p:tgtEl>
                                            <p:attrNameLst>
                                              <p:attrName>style.visibility</p:attrName>
                                            </p:attrNameLst>
                                          </p:cBhvr>
                                          <p:to>
                                            <p:strVal val="hidden"/>
                                          </p:to>
                                        </p:set>
                                      </p:childTnLst>
                                    </p:cTn>
                                  </p:par>
                                  <p:par>
                                    <p:cTn id="304" presetID="10" presetClass="exit" presetSubtype="0" fill="hold" grpId="1" nodeType="withEffect">
                                      <p:stCondLst>
                                        <p:cond delay="0"/>
                                      </p:stCondLst>
                                      <p:childTnLst>
                                        <p:animEffect transition="out" filter="fade">
                                          <p:cBhvr>
                                            <p:cTn id="305" dur="500"/>
                                            <p:tgtEl>
                                              <p:spTgt spid="67"/>
                                            </p:tgtEl>
                                          </p:cBhvr>
                                        </p:animEffect>
                                        <p:set>
                                          <p:cBhvr>
                                            <p:cTn id="306" dur="1" fill="hold">
                                              <p:stCondLst>
                                                <p:cond delay="499"/>
                                              </p:stCondLst>
                                            </p:cTn>
                                            <p:tgtEl>
                                              <p:spTgt spid="67"/>
                                            </p:tgtEl>
                                            <p:attrNameLst>
                                              <p:attrName>style.visibility</p:attrName>
                                            </p:attrNameLst>
                                          </p:cBhvr>
                                          <p:to>
                                            <p:strVal val="hidden"/>
                                          </p:to>
                                        </p:set>
                                      </p:childTnLst>
                                    </p:cTn>
                                  </p:par>
                                </p:childTnLst>
                              </p:cTn>
                            </p:par>
                            <p:par>
                              <p:cTn id="307" fill="hold">
                                <p:stCondLst>
                                  <p:cond delay="500"/>
                                </p:stCondLst>
                                <p:childTnLst>
                                  <p:par>
                                    <p:cTn id="308" presetID="2" presetClass="mediacall" presetSubtype="0" fill="hold" nodeType="afterEffect">
                                      <p:stCondLst>
                                        <p:cond delay="0"/>
                                      </p:stCondLst>
                                      <p:childTnLst>
                                        <p:cmd type="call" cmd="togglePause">
                                          <p:cBhvr>
                                            <p:cTn id="30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0" fill="hold" display="0">
                      <p:stCondLst>
                        <p:cond delay="indefinite"/>
                      </p:stCondLst>
                    </p:cTn>
                    <p:tgtEl>
                      <p:spTgt spid="2"/>
                    </p:tgtEl>
                  </p:cMediaNode>
                </p:video>
                <p:seq concurrent="1" nextAc="seek">
                  <p:cTn id="311" restart="whenNotActive" fill="hold" evtFilter="cancelBubble" nodeType="interactiveSeq">
                    <p:stCondLst>
                      <p:cond evt="onMediaBookmark" delay="0">
                        <p:tgtEl>
                          <p14:bmkTgt spid="2" bmkName="Bookmark 1"/>
                        </p:tgtEl>
                      </p:cond>
                    </p:stCondLst>
                    <p:endSync evt="end" delay="0">
                      <p:rtn val="all"/>
                    </p:endSync>
                    <p:childTnLst>
                      <p:par>
                        <p:cTn id="312" fill="hold">
                          <p:stCondLst>
                            <p:cond delay="0"/>
                          </p:stCondLst>
                          <p:childTnLst>
                            <p:par>
                              <p:cTn id="313" fill="hold">
                                <p:stCondLst>
                                  <p:cond delay="0"/>
                                </p:stCondLst>
                                <p:childTnLst>
                                  <p:par>
                                    <p:cTn id="314" presetID="2" presetClass="mediacall" presetSubtype="0" fill="hold" nodeType="afterEffect">
                                      <p:stCondLst>
                                        <p:cond delay="0"/>
                                      </p:stCondLst>
                                      <p:childTnLst>
                                        <p:cmd type="call" cmd="togglePause">
                                          <p:cBhvr>
                                            <p:cTn id="315" dur="1" fill="hold"/>
                                            <p:tgtEl>
                                              <p:spTgt spid="2"/>
                                            </p:tgtEl>
                                          </p:cBhvr>
                                        </p:cmd>
                                      </p:childTnLst>
                                    </p:cTn>
                                  </p:par>
                                </p:childTnLst>
                              </p:cTn>
                            </p:par>
                          </p:childTnLst>
                        </p:cTn>
                      </p:par>
                    </p:childTnLst>
                  </p:cTn>
                  <p:nextCondLst>
                    <p:cond evt="onMediaBookmark" delay="0">
                      <p:tgtEl>
                        <p14:bmkTgt spid="2" bmkName="Bookmark 1"/>
                      </p:tgtEl>
                    </p:cond>
                  </p:nextCondLst>
                </p:seq>
                <p:seq concurrent="1" nextAc="seek">
                  <p:cTn id="316" restart="whenNotActive" fill="hold" evtFilter="cancelBubble" nodeType="interactiveSeq">
                    <p:stCondLst>
                      <p:cond evt="onMediaBookmark" delay="0">
                        <p:tgtEl>
                          <p14:bmkTgt spid="2" bmkName="Bookmark 2"/>
                        </p:tgtEl>
                      </p:cond>
                    </p:stCondLst>
                    <p:endSync evt="end" delay="0">
                      <p:rtn val="all"/>
                    </p:endSync>
                    <p:childTnLst>
                      <p:par>
                        <p:cTn id="317" fill="hold">
                          <p:stCondLst>
                            <p:cond delay="0"/>
                          </p:stCondLst>
                          <p:childTnLst>
                            <p:par>
                              <p:cTn id="318" fill="hold">
                                <p:stCondLst>
                                  <p:cond delay="0"/>
                                </p:stCondLst>
                                <p:childTnLst>
                                  <p:par>
                                    <p:cTn id="319" presetID="2" presetClass="mediacall" presetSubtype="0" fill="hold" nodeType="afterEffect">
                                      <p:stCondLst>
                                        <p:cond delay="0"/>
                                      </p:stCondLst>
                                      <p:childTnLst>
                                        <p:cmd type="call" cmd="togglePause">
                                          <p:cBhvr>
                                            <p:cTn id="320" dur="1" fill="hold"/>
                                            <p:tgtEl>
                                              <p:spTgt spid="2"/>
                                            </p:tgtEl>
                                          </p:cBhvr>
                                        </p:cmd>
                                      </p:childTnLst>
                                    </p:cTn>
                                  </p:par>
                                </p:childTnLst>
                              </p:cTn>
                            </p:par>
                          </p:childTnLst>
                        </p:cTn>
                      </p:par>
                    </p:childTnLst>
                  </p:cTn>
                  <p:nextCondLst>
                    <p:cond evt="onMediaBookmark" delay="0">
                      <p:tgtEl>
                        <p14:bmkTgt spid="2" bmkName="Bookmark 2"/>
                      </p:tgtEl>
                    </p:cond>
                  </p:nextCondLst>
                </p:seq>
                <p:seq concurrent="1" nextAc="seek">
                  <p:cTn id="321" restart="whenNotActive" fill="hold" evtFilter="cancelBubble" nodeType="interactiveSeq">
                    <p:stCondLst>
                      <p:cond evt="onMediaBookmark" delay="0">
                        <p:tgtEl>
                          <p14:bmkTgt spid="2" bmkName="Bookmark 3"/>
                        </p:tgtEl>
                      </p:cond>
                    </p:stCondLst>
                    <p:endSync evt="end" delay="0">
                      <p:rtn val="all"/>
                    </p:endSync>
                    <p:childTnLst>
                      <p:par>
                        <p:cTn id="322" fill="hold">
                          <p:stCondLst>
                            <p:cond delay="0"/>
                          </p:stCondLst>
                          <p:childTnLst>
                            <p:par>
                              <p:cTn id="323" fill="hold">
                                <p:stCondLst>
                                  <p:cond delay="0"/>
                                </p:stCondLst>
                                <p:childTnLst>
                                  <p:par>
                                    <p:cTn id="324" presetID="2" presetClass="mediacall" presetSubtype="0" fill="hold" nodeType="afterEffect">
                                      <p:stCondLst>
                                        <p:cond delay="0"/>
                                      </p:stCondLst>
                                      <p:childTnLst>
                                        <p:cmd type="call" cmd="togglePause">
                                          <p:cBhvr>
                                            <p:cTn id="325" dur="1" fill="hold"/>
                                            <p:tgtEl>
                                              <p:spTgt spid="2"/>
                                            </p:tgtEl>
                                          </p:cBhvr>
                                        </p:cmd>
                                      </p:childTnLst>
                                    </p:cTn>
                                  </p:par>
                                </p:childTnLst>
                              </p:cTn>
                            </p:par>
                          </p:childTnLst>
                        </p:cTn>
                      </p:par>
                    </p:childTnLst>
                  </p:cTn>
                  <p:nextCondLst>
                    <p:cond evt="onMediaBookmark" delay="0">
                      <p:tgtEl>
                        <p14:bmkTgt spid="2" bmkName="Bookmark 3"/>
                      </p:tgtEl>
                    </p:cond>
                  </p:nextCondLst>
                </p:seq>
                <p:seq concurrent="1" nextAc="seek">
                  <p:cTn id="326" restart="whenNotActive" fill="hold" evtFilter="cancelBubble" nodeType="interactiveSeq">
                    <p:stCondLst>
                      <p:cond evt="onMediaBookmark" delay="0">
                        <p:tgtEl>
                          <p14:bmkTgt spid="2" bmkName="Bookmark 4"/>
                        </p:tgtEl>
                      </p:cond>
                    </p:stCondLst>
                    <p:endSync evt="end" delay="0">
                      <p:rtn val="all"/>
                    </p:endSync>
                    <p:childTnLst>
                      <p:par>
                        <p:cTn id="327" fill="hold">
                          <p:stCondLst>
                            <p:cond delay="0"/>
                          </p:stCondLst>
                          <p:childTnLst>
                            <p:par>
                              <p:cTn id="328" fill="hold">
                                <p:stCondLst>
                                  <p:cond delay="0"/>
                                </p:stCondLst>
                                <p:childTnLst>
                                  <p:par>
                                    <p:cTn id="329" presetID="2" presetClass="mediacall" presetSubtype="0" fill="hold" nodeType="clickEffect">
                                      <p:stCondLst>
                                        <p:cond delay="0"/>
                                      </p:stCondLst>
                                      <p:childTnLst>
                                        <p:cmd type="call" cmd="togglePause">
                                          <p:cBhvr>
                                            <p:cTn id="330" dur="1" fill="hold"/>
                                            <p:tgtEl>
                                              <p:spTgt spid="2"/>
                                            </p:tgtEl>
                                          </p:cBhvr>
                                        </p:cmd>
                                      </p:childTnLst>
                                    </p:cTn>
                                  </p:par>
                                </p:childTnLst>
                              </p:cTn>
                            </p:par>
                          </p:childTnLst>
                        </p:cTn>
                      </p:par>
                    </p:childTnLst>
                  </p:cTn>
                  <p:nextCondLst>
                    <p:cond evt="onMediaBookmark" delay="0">
                      <p:tgtEl>
                        <p14:bmkTgt spid="2" bmkName="Bookmark 4"/>
                      </p:tgtEl>
                    </p:cond>
                  </p:nextCondLst>
                </p:seq>
                <p:seq concurrent="1" nextAc="seek">
                  <p:cTn id="331" restart="whenNotActive" fill="hold" evtFilter="cancelBubble" nodeType="interactiveSeq">
                    <p:stCondLst>
                      <p:cond evt="onMediaBookmark" delay="0">
                        <p:tgtEl>
                          <p14:bmkTgt spid="2" bmkName="Bookmark 5"/>
                        </p:tgtEl>
                      </p:cond>
                    </p:stCondLst>
                    <p:endSync evt="end" delay="0">
                      <p:rtn val="all"/>
                    </p:endSync>
                    <p:childTnLst>
                      <p:par>
                        <p:cTn id="332" fill="hold">
                          <p:stCondLst>
                            <p:cond delay="0"/>
                          </p:stCondLst>
                          <p:childTnLst>
                            <p:par>
                              <p:cTn id="333" fill="hold">
                                <p:stCondLst>
                                  <p:cond delay="0"/>
                                </p:stCondLst>
                                <p:childTnLst>
                                  <p:par>
                                    <p:cTn id="334" presetID="2" presetClass="mediacall" presetSubtype="0" fill="hold" nodeType="afterEffect">
                                      <p:stCondLst>
                                        <p:cond delay="0"/>
                                      </p:stCondLst>
                                      <p:childTnLst>
                                        <p:cmd type="call" cmd="togglePause">
                                          <p:cBhvr>
                                            <p:cTn id="335" dur="1" fill="hold"/>
                                            <p:tgtEl>
                                              <p:spTgt spid="2"/>
                                            </p:tgtEl>
                                          </p:cBhvr>
                                        </p:cmd>
                                      </p:childTnLst>
                                    </p:cTn>
                                  </p:par>
                                </p:childTnLst>
                              </p:cTn>
                            </p:par>
                          </p:childTnLst>
                        </p:cTn>
                      </p:par>
                    </p:childTnLst>
                  </p:cTn>
                  <p:nextCondLst>
                    <p:cond evt="onMediaBookmark" delay="0">
                      <p:tgtEl>
                        <p14:bmkTgt spid="2" bmkName="Bookmark 5"/>
                      </p:tgtEl>
                    </p:cond>
                  </p:nextCondLst>
                </p:seq>
                <p:seq concurrent="1" nextAc="seek">
                  <p:cTn id="336" restart="whenNotActive" fill="hold" evtFilter="cancelBubble" nodeType="interactiveSeq">
                    <p:stCondLst>
                      <p:cond evt="onMediaBookmark" delay="0">
                        <p:tgtEl>
                          <p14:bmkTgt spid="2" bmkName="Bookmark 6"/>
                        </p:tgtEl>
                      </p:cond>
                    </p:stCondLst>
                    <p:endSync evt="end" delay="0">
                      <p:rtn val="all"/>
                    </p:endSync>
                    <p:childTnLst>
                      <p:par>
                        <p:cTn id="337" fill="hold">
                          <p:stCondLst>
                            <p:cond delay="0"/>
                          </p:stCondLst>
                          <p:childTnLst>
                            <p:par>
                              <p:cTn id="338" fill="hold">
                                <p:stCondLst>
                                  <p:cond delay="0"/>
                                </p:stCondLst>
                                <p:childTnLst>
                                  <p:par>
                                    <p:cTn id="339" presetID="2" presetClass="mediacall" presetSubtype="0" fill="hold" nodeType="afterEffect">
                                      <p:stCondLst>
                                        <p:cond delay="0"/>
                                      </p:stCondLst>
                                      <p:childTnLst>
                                        <p:cmd type="call" cmd="togglePause">
                                          <p:cBhvr>
                                            <p:cTn id="340" dur="1" fill="hold"/>
                                            <p:tgtEl>
                                              <p:spTgt spid="2"/>
                                            </p:tgtEl>
                                          </p:cBhvr>
                                        </p:cmd>
                                      </p:childTnLst>
                                    </p:cTn>
                                  </p:par>
                                </p:childTnLst>
                              </p:cTn>
                            </p:par>
                          </p:childTnLst>
                        </p:cTn>
                      </p:par>
                    </p:childTnLst>
                  </p:cTn>
                  <p:nextCondLst>
                    <p:cond evt="onMediaBookmark" delay="0">
                      <p:tgtEl>
                        <p14:bmkTgt spid="2" bmkName="Bookmark 6"/>
                      </p:tgtEl>
                    </p:cond>
                  </p:nextCondLst>
                </p:seq>
                <p:seq concurrent="1" nextAc="seek">
                  <p:cTn id="341" restart="whenNotActive" fill="hold" evtFilter="cancelBubble" nodeType="interactiveSeq">
                    <p:stCondLst>
                      <p:cond evt="onMediaBookmark" delay="0">
                        <p:tgtEl>
                          <p14:bmkTgt spid="2" bmkName="Bookmark 7"/>
                        </p:tgtEl>
                      </p:cond>
                    </p:stCondLst>
                    <p:endSync evt="end" delay="0">
                      <p:rtn val="all"/>
                    </p:endSync>
                    <p:childTnLst>
                      <p:par>
                        <p:cTn id="342" fill="hold">
                          <p:stCondLst>
                            <p:cond delay="0"/>
                          </p:stCondLst>
                          <p:childTnLst>
                            <p:par>
                              <p:cTn id="343" fill="hold">
                                <p:stCondLst>
                                  <p:cond delay="0"/>
                                </p:stCondLst>
                                <p:childTnLst>
                                  <p:par>
                                    <p:cTn id="344" presetID="2" presetClass="mediacall" presetSubtype="0" fill="hold" nodeType="afterEffect">
                                      <p:stCondLst>
                                        <p:cond delay="0"/>
                                      </p:stCondLst>
                                      <p:childTnLst>
                                        <p:cmd type="call" cmd="togglePause">
                                          <p:cBhvr>
                                            <p:cTn id="345" dur="1" fill="hold"/>
                                            <p:tgtEl>
                                              <p:spTgt spid="2"/>
                                            </p:tgtEl>
                                          </p:cBhvr>
                                        </p:cmd>
                                      </p:childTnLst>
                                    </p:cTn>
                                  </p:par>
                                </p:childTnLst>
                              </p:cTn>
                            </p:par>
                          </p:childTnLst>
                        </p:cTn>
                      </p:par>
                    </p:childTnLst>
                  </p:cTn>
                  <p:nextCondLst>
                    <p:cond evt="onMediaBookmark" delay="0">
                      <p:tgtEl>
                        <p14:bmkTgt spid="2" bmkName="Bookmark 7"/>
                      </p:tgtEl>
                    </p:cond>
                  </p:nextCondLst>
                </p:seq>
                <p:seq concurrent="1" nextAc="seek">
                  <p:cTn id="346" restart="whenNotActive" fill="hold" evtFilter="cancelBubble" nodeType="interactiveSeq">
                    <p:stCondLst>
                      <p:cond evt="onMediaBookmark" delay="0">
                        <p:tgtEl>
                          <p14:bmkTgt spid="2" bmkName="Bookmark 8"/>
                        </p:tgtEl>
                      </p:cond>
                    </p:stCondLst>
                    <p:endSync evt="end" delay="0">
                      <p:rtn val="all"/>
                    </p:endSync>
                    <p:childTnLst>
                      <p:par>
                        <p:cTn id="347" fill="hold">
                          <p:stCondLst>
                            <p:cond delay="0"/>
                          </p:stCondLst>
                          <p:childTnLst>
                            <p:par>
                              <p:cTn id="348" fill="hold">
                                <p:stCondLst>
                                  <p:cond delay="0"/>
                                </p:stCondLst>
                                <p:childTnLst>
                                  <p:par>
                                    <p:cTn id="349" presetID="2" presetClass="mediacall" presetSubtype="0" fill="hold" nodeType="afterEffect">
                                      <p:stCondLst>
                                        <p:cond delay="0"/>
                                      </p:stCondLst>
                                      <p:childTnLst>
                                        <p:cmd type="call" cmd="togglePause">
                                          <p:cBhvr>
                                            <p:cTn id="350" dur="1" fill="hold"/>
                                            <p:tgtEl>
                                              <p:spTgt spid="2"/>
                                            </p:tgtEl>
                                          </p:cBhvr>
                                        </p:cmd>
                                      </p:childTnLst>
                                    </p:cTn>
                                  </p:par>
                                </p:childTnLst>
                              </p:cTn>
                            </p:par>
                          </p:childTnLst>
                        </p:cTn>
                      </p:par>
                    </p:childTnLst>
                  </p:cTn>
                  <p:nextCondLst>
                    <p:cond evt="onMediaBookmark" delay="0">
                      <p:tgtEl>
                        <p14:bmkTgt spid="2" bmkName="Bookmark 8"/>
                      </p:tgtEl>
                    </p:cond>
                  </p:nextCondLst>
                </p:seq>
                <p:seq concurrent="1" nextAc="seek">
                  <p:cTn id="351" restart="whenNotActive" fill="hold" evtFilter="cancelBubble" nodeType="interactiveSeq">
                    <p:stCondLst>
                      <p:cond evt="onMediaBookmark" delay="0">
                        <p:tgtEl>
                          <p14:bmkTgt spid="2" bmkName="Bookmark 9"/>
                        </p:tgtEl>
                      </p:cond>
                    </p:stCondLst>
                    <p:endSync evt="end" delay="0">
                      <p:rtn val="all"/>
                    </p:endSync>
                    <p:childTnLst>
                      <p:par>
                        <p:cTn id="352" fill="hold">
                          <p:stCondLst>
                            <p:cond delay="0"/>
                          </p:stCondLst>
                          <p:childTnLst>
                            <p:par>
                              <p:cTn id="353" fill="hold">
                                <p:stCondLst>
                                  <p:cond delay="0"/>
                                </p:stCondLst>
                                <p:childTnLst>
                                  <p:par>
                                    <p:cTn id="354" presetID="2" presetClass="mediacall" presetSubtype="0" fill="hold" nodeType="clickEffect">
                                      <p:stCondLst>
                                        <p:cond delay="0"/>
                                      </p:stCondLst>
                                      <p:childTnLst>
                                        <p:cmd type="call" cmd="togglePause">
                                          <p:cBhvr>
                                            <p:cTn id="355" dur="1" fill="hold"/>
                                            <p:tgtEl>
                                              <p:spTgt spid="2"/>
                                            </p:tgtEl>
                                          </p:cBhvr>
                                        </p:cmd>
                                      </p:childTnLst>
                                    </p:cTn>
                                  </p:par>
                                </p:childTnLst>
                              </p:cTn>
                            </p:par>
                          </p:childTnLst>
                        </p:cTn>
                      </p:par>
                    </p:childTnLst>
                  </p:cTn>
                  <p:nextCondLst>
                    <p:cond evt="onMediaBookmark" delay="0">
                      <p:tgtEl>
                        <p14:bmkTgt spid="2" bmkName="Bookmark 9"/>
                      </p:tgtEl>
                    </p:cond>
                  </p:nextCondLst>
                </p:seq>
              </p:childTnLst>
            </p:cTn>
          </p:par>
        </p:tnLst>
        <p:bldLst>
          <p:bldP spid="14" grpId="0"/>
          <p:bldP spid="14" grpId="1"/>
          <p:bldP spid="15" grpId="0"/>
          <p:bldP spid="15" grpId="1"/>
          <p:bldP spid="3" grpId="0" animBg="1"/>
          <p:bldP spid="3" grpId="1" animBg="1"/>
          <p:bldP spid="19" grpId="0" animBg="1"/>
          <p:bldP spid="19" grpId="1" animBg="1"/>
          <p:bldP spid="20" grpId="0" animBg="1"/>
          <p:bldP spid="20" grpId="1" animBg="1"/>
          <p:bldP spid="21" grpId="0" animBg="1"/>
          <p:bldP spid="21" grpId="1" animBg="1"/>
          <p:bldP spid="24" grpId="0" animBg="1"/>
          <p:bldP spid="24" grpId="1" animBg="1"/>
          <p:bldP spid="27" grpId="0" animBg="1"/>
          <p:bldP spid="27" grpId="1" animBg="1"/>
          <p:bldP spid="30" grpId="0" animBg="1"/>
          <p:bldP spid="30" grpId="1" animBg="1"/>
          <p:bldP spid="31" grpId="0" animBg="1"/>
          <p:bldP spid="31" grpId="1" animBg="1"/>
          <p:bldP spid="34" grpId="0" animBg="1"/>
          <p:bldP spid="34" grpId="1" animBg="1"/>
          <p:bldP spid="37" grpId="0" animBg="1"/>
          <p:bldP spid="37" grpId="1" animBg="1"/>
          <p:bldP spid="38" grpId="0" animBg="1"/>
          <p:bldP spid="38" grpId="1" animBg="1"/>
          <p:bldP spid="41" grpId="0" animBg="1"/>
          <p:bldP spid="41" grpId="1" animBg="1"/>
          <p:bldP spid="42" grpId="0" animBg="1"/>
          <p:bldP spid="42" grpId="1" animBg="1"/>
          <p:bldP spid="43" grpId="0" animBg="1"/>
          <p:bldP spid="43" grpId="1" animBg="1"/>
          <p:bldP spid="44" grpId="0" animBg="1"/>
          <p:bldP spid="44" grpId="1" animBg="1"/>
          <p:bldP spid="50" grpId="0" animBg="1"/>
          <p:bldP spid="50" grpId="1" animBg="1"/>
          <p:bldP spid="53" grpId="0" animBg="1"/>
          <p:bldP spid="53" grpId="1" animBg="1"/>
          <p:bldP spid="54" grpId="0" animBg="1"/>
          <p:bldP spid="54" grpId="1" animBg="1"/>
          <p:bldP spid="55" grpId="0" animBg="1"/>
          <p:bldP spid="55" grpId="1" animBg="1"/>
          <p:bldP spid="63" grpId="0" animBg="1"/>
          <p:bldP spid="63" grpId="1" animBg="1"/>
          <p:bldP spid="64" grpId="0" animBg="1"/>
          <p:bldP spid="64" grpId="1" animBg="1"/>
          <p:bldP spid="67" grpId="0" animBg="1"/>
          <p:bldP spid="67" grpId="1" animBg="1"/>
          <p:bldP spid="68" grpId="0" animBg="1"/>
          <p:bldP spid="68"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4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par>
                                    <p:cTn id="25" presetID="10" presetClass="exit" presetSubtype="0" fill="hold" grpId="1"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2"/>
                                            </p:tgtEl>
                                          </p:cBhvr>
                                        </p:cmd>
                                      </p:childTnLst>
                                    </p:cTn>
                                  </p:par>
                                  <p:par>
                                    <p:cTn id="70" presetID="10" presetClass="exit" presetSubtype="0" fill="hold" grpId="1" nodeType="withEffect">
                                      <p:stCondLst>
                                        <p:cond delay="0"/>
                                      </p:stCondLst>
                                      <p:childTnLst>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1"/>
                                            </p:tgtEl>
                                          </p:cBhvr>
                                        </p:animEffect>
                                        <p:set>
                                          <p:cBhvr>
                                            <p:cTn id="78" dur="1" fill="hold">
                                              <p:stCondLst>
                                                <p:cond delay="499"/>
                                              </p:stCondLst>
                                            </p:cTn>
                                            <p:tgtEl>
                                              <p:spTgt spid="2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24"/>
                                            </p:tgtEl>
                                          </p:cBhvr>
                                        </p:animEffect>
                                        <p:set>
                                          <p:cBhvr>
                                            <p:cTn id="87" dur="1" fill="hold">
                                              <p:stCondLst>
                                                <p:cond delay="499"/>
                                              </p:stCondLst>
                                            </p:cTn>
                                            <p:tgtEl>
                                              <p:spTgt spid="24"/>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
                                            </p:tgtEl>
                                          </p:cBhvr>
                                        </p:animEffect>
                                        <p:set>
                                          <p:cBhvr>
                                            <p:cTn id="90" dur="1" fill="hold">
                                              <p:stCondLst>
                                                <p:cond delay="499"/>
                                              </p:stCondLst>
                                            </p:cTn>
                                            <p:tgtEl>
                                              <p:spTgt spid="3"/>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3"/>
                                            </p:tgtEl>
                                          </p:cBhvr>
                                        </p:animEffect>
                                        <p:set>
                                          <p:cBhvr>
                                            <p:cTn id="93" dur="1" fill="hold">
                                              <p:stCondLst>
                                                <p:cond delay="499"/>
                                              </p:stCondLst>
                                            </p:cTn>
                                            <p:tgtEl>
                                              <p:spTgt spid="2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9"/>
                                            </p:tgtEl>
                                          </p:cBhvr>
                                        </p:animEffect>
                                        <p:set>
                                          <p:cBhvr>
                                            <p:cTn id="96" dur="1" fill="hold">
                                              <p:stCondLst>
                                                <p:cond delay="499"/>
                                              </p:stCondLst>
                                            </p:cTn>
                                            <p:tgtEl>
                                              <p:spTgt spid="1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mediacall" presetSubtype="0" fill="hold" nodeType="clickEffect">
                                      <p:stCondLst>
                                        <p:cond delay="0"/>
                                      </p:stCondLst>
                                      <p:childTnLst>
                                        <p:cmd type="call" cmd="togglePause">
                                          <p:cBhvr>
                                            <p:cTn id="111" dur="1" fill="hold"/>
                                            <p:tgtEl>
                                              <p:spTgt spid="2"/>
                                            </p:tgtEl>
                                          </p:cBhvr>
                                        </p:cmd>
                                      </p:childTnLst>
                                    </p:cTn>
                                  </p:par>
                                  <p:par>
                                    <p:cTn id="112" presetID="10" presetClass="exit" presetSubtype="0" fill="hold" grpId="1" nodeType="withEffect">
                                      <p:stCondLst>
                                        <p:cond delay="0"/>
                                      </p:stCondLst>
                                      <p:childTnLst>
                                        <p:animEffect transition="out" filter="fade">
                                          <p:cBhvr>
                                            <p:cTn id="113" dur="500"/>
                                            <p:tgtEl>
                                              <p:spTgt spid="31"/>
                                            </p:tgtEl>
                                          </p:cBhvr>
                                        </p:animEffect>
                                        <p:set>
                                          <p:cBhvr>
                                            <p:cTn id="114" dur="1" fill="hold">
                                              <p:stCondLst>
                                                <p:cond delay="499"/>
                                              </p:stCondLst>
                                            </p:cTn>
                                            <p:tgtEl>
                                              <p:spTgt spid="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33"/>
                                            </p:tgtEl>
                                          </p:cBhvr>
                                        </p:animEffect>
                                        <p:set>
                                          <p:cBhvr>
                                            <p:cTn id="117" dur="1" fill="hold">
                                              <p:stCondLst>
                                                <p:cond delay="499"/>
                                              </p:stCondLst>
                                            </p:cTn>
                                            <p:tgtEl>
                                              <p:spTgt spid="33"/>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mediacall" presetSubtype="0" fill="hold" nodeType="clickEffect">
                                      <p:stCondLst>
                                        <p:cond delay="0"/>
                                      </p:stCondLst>
                                      <p:childTnLst>
                                        <p:cmd type="call" cmd="togglePause">
                                          <p:cBhvr>
                                            <p:cTn id="132" dur="1" fill="hold"/>
                                            <p:tgtEl>
                                              <p:spTgt spid="2"/>
                                            </p:tgtEl>
                                          </p:cBhvr>
                                        </p:cmd>
                                      </p:childTnLst>
                                    </p:cTn>
                                  </p:par>
                                  <p:par>
                                    <p:cTn id="133" presetID="10" presetClass="exit" presetSubtype="0" fill="hold" nodeType="withEffect">
                                      <p:stCondLst>
                                        <p:cond delay="0"/>
                                      </p:stCondLst>
                                      <p:childTnLst>
                                        <p:animEffect transition="out" filter="fade">
                                          <p:cBhvr>
                                            <p:cTn id="134" dur="500"/>
                                            <p:tgtEl>
                                              <p:spTgt spid="36"/>
                                            </p:tgtEl>
                                          </p:cBhvr>
                                        </p:animEffect>
                                        <p:set>
                                          <p:cBhvr>
                                            <p:cTn id="135" dur="1" fill="hold">
                                              <p:stCondLst>
                                                <p:cond delay="499"/>
                                              </p:stCondLst>
                                            </p:cTn>
                                            <p:tgtEl>
                                              <p:spTgt spid="36"/>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34"/>
                                            </p:tgtEl>
                                          </p:cBhvr>
                                        </p:animEffect>
                                        <p:set>
                                          <p:cBhvr>
                                            <p:cTn id="138" dur="1" fill="hold">
                                              <p:stCondLst>
                                                <p:cond delay="499"/>
                                              </p:stCondLst>
                                            </p:cTn>
                                            <p:tgtEl>
                                              <p:spTgt spid="34"/>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fade">
                                          <p:cBhvr>
                                            <p:cTn id="143" dur="500"/>
                                            <p:tgtEl>
                                              <p:spTgt spid="37"/>
                                            </p:tgtEl>
                                          </p:cBhvr>
                                        </p:animEffect>
                                      </p:childTnLst>
                                    </p:cTn>
                                  </p:par>
                                  <p:par>
                                    <p:cTn id="144" presetID="10" presetClass="entr" presetSubtype="0" fill="hold" nodeType="with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500"/>
                                            <p:tgtEl>
                                              <p:spTgt spid="4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8"/>
                                            </p:tgtEl>
                                            <p:attrNameLst>
                                              <p:attrName>style.visibility</p:attrName>
                                            </p:attrNameLst>
                                          </p:cBhvr>
                                          <p:to>
                                            <p:strVal val="visible"/>
                                          </p:to>
                                        </p:set>
                                        <p:animEffect transition="in" filter="fade">
                                          <p:cBhvr>
                                            <p:cTn id="149" dur="500"/>
                                            <p:tgtEl>
                                              <p:spTgt spid="38"/>
                                            </p:tgtEl>
                                          </p:cBhvr>
                                        </p:animEffect>
                                      </p:childTnLst>
                                    </p:cTn>
                                  </p:par>
                                </p:childTnLst>
                              </p:cTn>
                            </p:par>
                          </p:childTnLst>
                        </p:cTn>
                      </p:par>
                      <p:par>
                        <p:cTn id="150" fill="hold">
                          <p:stCondLst>
                            <p:cond delay="indefinite"/>
                          </p:stCondLst>
                          <p:childTnLst>
                            <p:par>
                              <p:cTn id="151" fill="hold">
                                <p:stCondLst>
                                  <p:cond delay="0"/>
                                </p:stCondLst>
                                <p:childTnLst>
                                  <p:par>
                                    <p:cTn id="152" presetID="2" presetClass="mediacall" presetSubtype="0" fill="hold" nodeType="clickEffect">
                                      <p:stCondLst>
                                        <p:cond delay="0"/>
                                      </p:stCondLst>
                                      <p:childTnLst>
                                        <p:cmd type="call" cmd="togglePause">
                                          <p:cBhvr>
                                            <p:cTn id="153" dur="1" fill="hold"/>
                                            <p:tgtEl>
                                              <p:spTgt spid="2"/>
                                            </p:tgtEl>
                                          </p:cBhvr>
                                        </p:cmd>
                                      </p:childTnLst>
                                    </p:cTn>
                                  </p:par>
                                  <p:par>
                                    <p:cTn id="154" presetID="10" presetClass="exit" presetSubtype="0" fill="hold" grpId="1" nodeType="withEffect">
                                      <p:stCondLst>
                                        <p:cond delay="0"/>
                                      </p:stCondLst>
                                      <p:childTnLst>
                                        <p:animEffect transition="out" filter="fade">
                                          <p:cBhvr>
                                            <p:cTn id="155" dur="500"/>
                                            <p:tgtEl>
                                              <p:spTgt spid="37"/>
                                            </p:tgtEl>
                                          </p:cBhvr>
                                        </p:animEffect>
                                        <p:set>
                                          <p:cBhvr>
                                            <p:cTn id="156" dur="1" fill="hold">
                                              <p:stCondLst>
                                                <p:cond delay="499"/>
                                              </p:stCondLst>
                                            </p:cTn>
                                            <p:tgtEl>
                                              <p:spTgt spid="3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40"/>
                                            </p:tgtEl>
                                          </p:cBhvr>
                                        </p:animEffect>
                                        <p:set>
                                          <p:cBhvr>
                                            <p:cTn id="159" dur="1" fill="hold">
                                              <p:stCondLst>
                                                <p:cond delay="499"/>
                                              </p:stCondLst>
                                            </p:cTn>
                                            <p:tgtEl>
                                              <p:spTgt spid="40"/>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38"/>
                                            </p:tgtEl>
                                          </p:cBhvr>
                                        </p:animEffect>
                                        <p:set>
                                          <p:cBhvr>
                                            <p:cTn id="162" dur="1" fill="hold">
                                              <p:stCondLst>
                                                <p:cond delay="499"/>
                                              </p:stCondLst>
                                            </p:cTn>
                                            <p:tgtEl>
                                              <p:spTgt spid="38"/>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fade">
                                          <p:cBhvr>
                                            <p:cTn id="167" dur="500"/>
                                            <p:tgtEl>
                                              <p:spTgt spid="44"/>
                                            </p:tgtEl>
                                          </p:cBhvr>
                                        </p:animEffect>
                                      </p:childTnLst>
                                    </p:cTn>
                                  </p:par>
                                  <p:par>
                                    <p:cTn id="168" presetID="10" presetClass="entr" presetSubtype="0" fill="hold" nodeType="with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fade">
                                          <p:cBhvr>
                                            <p:cTn id="170" dur="500"/>
                                            <p:tgtEl>
                                              <p:spTgt spid="46"/>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42"/>
                                            </p:tgtEl>
                                            <p:attrNameLst>
                                              <p:attrName>style.visibility</p:attrName>
                                            </p:attrNameLst>
                                          </p:cBhvr>
                                          <p:to>
                                            <p:strVal val="visible"/>
                                          </p:to>
                                        </p:set>
                                        <p:animEffect transition="in" filter="fade">
                                          <p:cBhvr>
                                            <p:cTn id="173" dur="500"/>
                                            <p:tgtEl>
                                              <p:spTgt spid="42"/>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41"/>
                                            </p:tgtEl>
                                            <p:attrNameLst>
                                              <p:attrName>style.visibility</p:attrName>
                                            </p:attrNameLst>
                                          </p:cBhvr>
                                          <p:to>
                                            <p:strVal val="visible"/>
                                          </p:to>
                                        </p:set>
                                        <p:animEffect transition="in" filter="fade">
                                          <p:cBhvr>
                                            <p:cTn id="176" dur="500"/>
                                            <p:tgtEl>
                                              <p:spTgt spid="4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43"/>
                                            </p:tgtEl>
                                            <p:attrNameLst>
                                              <p:attrName>style.visibility</p:attrName>
                                            </p:attrNameLst>
                                          </p:cBhvr>
                                          <p:to>
                                            <p:strVal val="visible"/>
                                          </p:to>
                                        </p:set>
                                        <p:animEffect transition="in" filter="fade">
                                          <p:cBhvr>
                                            <p:cTn id="179" dur="500"/>
                                            <p:tgtEl>
                                              <p:spTgt spid="43"/>
                                            </p:tgtEl>
                                          </p:cBhvr>
                                        </p:animEffect>
                                      </p:childTnLst>
                                    </p:cTn>
                                  </p:par>
                                  <p:par>
                                    <p:cTn id="180" presetID="10" presetClass="entr" presetSubtype="0" fill="hold" nodeType="withEffect">
                                      <p:stCondLst>
                                        <p:cond delay="0"/>
                                      </p:stCondLst>
                                      <p:childTnLst>
                                        <p:set>
                                          <p:cBhvr>
                                            <p:cTn id="181" dur="1" fill="hold">
                                              <p:stCondLst>
                                                <p:cond delay="0"/>
                                              </p:stCondLst>
                                            </p:cTn>
                                            <p:tgtEl>
                                              <p:spTgt spid="48"/>
                                            </p:tgtEl>
                                            <p:attrNameLst>
                                              <p:attrName>style.visibility</p:attrName>
                                            </p:attrNameLst>
                                          </p:cBhvr>
                                          <p:to>
                                            <p:strVal val="visible"/>
                                          </p:to>
                                        </p:set>
                                        <p:animEffect transition="in" filter="fade">
                                          <p:cBhvr>
                                            <p:cTn id="182" dur="500"/>
                                            <p:tgtEl>
                                              <p:spTgt spid="48"/>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mediacall" presetSubtype="0" fill="hold" nodeType="clickEffect">
                                      <p:stCondLst>
                                        <p:cond delay="0"/>
                                      </p:stCondLst>
                                      <p:childTnLst>
                                        <p:cmd type="call" cmd="togglePause">
                                          <p:cBhvr>
                                            <p:cTn id="186" dur="1" fill="hold"/>
                                            <p:tgtEl>
                                              <p:spTgt spid="2"/>
                                            </p:tgtEl>
                                          </p:cBhvr>
                                        </p:cmd>
                                      </p:childTnLst>
                                    </p:cTn>
                                  </p:par>
                                  <p:par>
                                    <p:cTn id="187" presetID="10" presetClass="exit" presetSubtype="0" fill="hold" grpId="1" nodeType="withEffect">
                                      <p:stCondLst>
                                        <p:cond delay="0"/>
                                      </p:stCondLst>
                                      <p:childTnLst>
                                        <p:animEffect transition="out" filter="fade">
                                          <p:cBhvr>
                                            <p:cTn id="188" dur="500"/>
                                            <p:tgtEl>
                                              <p:spTgt spid="44"/>
                                            </p:tgtEl>
                                          </p:cBhvr>
                                        </p:animEffect>
                                        <p:set>
                                          <p:cBhvr>
                                            <p:cTn id="189" dur="1" fill="hold">
                                              <p:stCondLst>
                                                <p:cond delay="499"/>
                                              </p:stCondLst>
                                            </p:cTn>
                                            <p:tgtEl>
                                              <p:spTgt spid="44"/>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46"/>
                                            </p:tgtEl>
                                          </p:cBhvr>
                                        </p:animEffect>
                                        <p:set>
                                          <p:cBhvr>
                                            <p:cTn id="192" dur="1" fill="hold">
                                              <p:stCondLst>
                                                <p:cond delay="499"/>
                                              </p:stCondLst>
                                            </p:cTn>
                                            <p:tgtEl>
                                              <p:spTgt spid="46"/>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42"/>
                                            </p:tgtEl>
                                          </p:cBhvr>
                                        </p:animEffect>
                                        <p:set>
                                          <p:cBhvr>
                                            <p:cTn id="195" dur="1" fill="hold">
                                              <p:stCondLst>
                                                <p:cond delay="499"/>
                                              </p:stCondLst>
                                            </p:cTn>
                                            <p:tgtEl>
                                              <p:spTgt spid="42"/>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41"/>
                                            </p:tgtEl>
                                          </p:cBhvr>
                                        </p:animEffect>
                                        <p:set>
                                          <p:cBhvr>
                                            <p:cTn id="198" dur="1" fill="hold">
                                              <p:stCondLst>
                                                <p:cond delay="499"/>
                                              </p:stCondLst>
                                            </p:cTn>
                                            <p:tgtEl>
                                              <p:spTgt spid="41"/>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48"/>
                                            </p:tgtEl>
                                          </p:cBhvr>
                                        </p:animEffect>
                                        <p:set>
                                          <p:cBhvr>
                                            <p:cTn id="201" dur="1" fill="hold">
                                              <p:stCondLst>
                                                <p:cond delay="499"/>
                                              </p:stCondLst>
                                            </p:cTn>
                                            <p:tgtEl>
                                              <p:spTgt spid="48"/>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500"/>
                                            <p:tgtEl>
                                              <p:spTgt spid="43"/>
                                            </p:tgtEl>
                                          </p:cBhvr>
                                        </p:animEffect>
                                        <p:set>
                                          <p:cBhvr>
                                            <p:cTn id="204" dur="1" fill="hold">
                                              <p:stCondLst>
                                                <p:cond delay="499"/>
                                              </p:stCondLst>
                                            </p:cTn>
                                            <p:tgtEl>
                                              <p:spTgt spid="43"/>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fade">
                                          <p:cBhvr>
                                            <p:cTn id="209" dur="500"/>
                                            <p:tgtEl>
                                              <p:spTgt spid="53"/>
                                            </p:tgtEl>
                                          </p:cBhvr>
                                        </p:animEffect>
                                      </p:childTnLst>
                                    </p:cTn>
                                  </p:par>
                                  <p:par>
                                    <p:cTn id="210" presetID="10" presetClass="entr" presetSubtype="0" fill="hold" nodeType="withEffect">
                                      <p:stCondLst>
                                        <p:cond delay="0"/>
                                      </p:stCondLst>
                                      <p:childTnLst>
                                        <p:set>
                                          <p:cBhvr>
                                            <p:cTn id="211" dur="1" fill="hold">
                                              <p:stCondLst>
                                                <p:cond delay="0"/>
                                              </p:stCondLst>
                                            </p:cTn>
                                            <p:tgtEl>
                                              <p:spTgt spid="61"/>
                                            </p:tgtEl>
                                            <p:attrNameLst>
                                              <p:attrName>style.visibility</p:attrName>
                                            </p:attrNameLst>
                                          </p:cBhvr>
                                          <p:to>
                                            <p:strVal val="visible"/>
                                          </p:to>
                                        </p:set>
                                        <p:animEffect transition="in" filter="fade">
                                          <p:cBhvr>
                                            <p:cTn id="212" dur="500"/>
                                            <p:tgtEl>
                                              <p:spTgt spid="61"/>
                                            </p:tgtEl>
                                          </p:cBhvr>
                                        </p:animEffect>
                                      </p:childTnLst>
                                    </p:cTn>
                                  </p:par>
                                  <p:par>
                                    <p:cTn id="213" presetID="10" presetClass="entr" presetSubtype="0" fill="hold" nodeType="withEffect">
                                      <p:stCondLst>
                                        <p:cond delay="0"/>
                                      </p:stCondLst>
                                      <p:childTnLst>
                                        <p:set>
                                          <p:cBhvr>
                                            <p:cTn id="214" dur="1" fill="hold">
                                              <p:stCondLst>
                                                <p:cond delay="0"/>
                                              </p:stCondLst>
                                            </p:cTn>
                                            <p:tgtEl>
                                              <p:spTgt spid="59"/>
                                            </p:tgtEl>
                                            <p:attrNameLst>
                                              <p:attrName>style.visibility</p:attrName>
                                            </p:attrNameLst>
                                          </p:cBhvr>
                                          <p:to>
                                            <p:strVal val="visible"/>
                                          </p:to>
                                        </p:set>
                                        <p:animEffect transition="in" filter="fade">
                                          <p:cBhvr>
                                            <p:cTn id="215" dur="500"/>
                                            <p:tgtEl>
                                              <p:spTgt spid="59"/>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54"/>
                                            </p:tgtEl>
                                            <p:attrNameLst>
                                              <p:attrName>style.visibility</p:attrName>
                                            </p:attrNameLst>
                                          </p:cBhvr>
                                          <p:to>
                                            <p:strVal val="visible"/>
                                          </p:to>
                                        </p:set>
                                        <p:animEffect transition="in" filter="fade">
                                          <p:cBhvr>
                                            <p:cTn id="218" dur="500"/>
                                            <p:tgtEl>
                                              <p:spTgt spid="54"/>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55"/>
                                            </p:tgtEl>
                                            <p:attrNameLst>
                                              <p:attrName>style.visibility</p:attrName>
                                            </p:attrNameLst>
                                          </p:cBhvr>
                                          <p:to>
                                            <p:strVal val="visible"/>
                                          </p:to>
                                        </p:set>
                                        <p:animEffect transition="in" filter="fade">
                                          <p:cBhvr>
                                            <p:cTn id="221" dur="500"/>
                                            <p:tgtEl>
                                              <p:spTgt spid="55"/>
                                            </p:tgtEl>
                                          </p:cBhvr>
                                        </p:animEffect>
                                      </p:childTnLst>
                                    </p:cTn>
                                  </p:par>
                                  <p:par>
                                    <p:cTn id="222" presetID="10" presetClass="entr" presetSubtype="0" fill="hold" nodeType="withEffect">
                                      <p:stCondLst>
                                        <p:cond delay="0"/>
                                      </p:stCondLst>
                                      <p:childTnLst>
                                        <p:set>
                                          <p:cBhvr>
                                            <p:cTn id="223" dur="1" fill="hold">
                                              <p:stCondLst>
                                                <p:cond delay="0"/>
                                              </p:stCondLst>
                                            </p:cTn>
                                            <p:tgtEl>
                                              <p:spTgt spid="52"/>
                                            </p:tgtEl>
                                            <p:attrNameLst>
                                              <p:attrName>style.visibility</p:attrName>
                                            </p:attrNameLst>
                                          </p:cBhvr>
                                          <p:to>
                                            <p:strVal val="visible"/>
                                          </p:to>
                                        </p:set>
                                        <p:animEffect transition="in" filter="fade">
                                          <p:cBhvr>
                                            <p:cTn id="224" dur="500"/>
                                            <p:tgtEl>
                                              <p:spTgt spid="52"/>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50"/>
                                            </p:tgtEl>
                                            <p:attrNameLst>
                                              <p:attrName>style.visibility</p:attrName>
                                            </p:attrNameLst>
                                          </p:cBhvr>
                                          <p:to>
                                            <p:strVal val="visible"/>
                                          </p:to>
                                        </p:set>
                                        <p:animEffect transition="in" filter="fade">
                                          <p:cBhvr>
                                            <p:cTn id="227" dur="500"/>
                                            <p:tgtEl>
                                              <p:spTgt spid="50"/>
                                            </p:tgtEl>
                                          </p:cBhvr>
                                        </p:animEffect>
                                      </p:childTnLst>
                                    </p:cTn>
                                  </p:par>
                                  <p:par>
                                    <p:cTn id="228" presetID="10" presetClass="entr" presetSubtype="0" fill="hold" nodeType="withEffect">
                                      <p:stCondLst>
                                        <p:cond delay="0"/>
                                      </p:stCondLst>
                                      <p:childTnLst>
                                        <p:set>
                                          <p:cBhvr>
                                            <p:cTn id="229" dur="1" fill="hold">
                                              <p:stCondLst>
                                                <p:cond delay="0"/>
                                              </p:stCondLst>
                                            </p:cTn>
                                            <p:tgtEl>
                                              <p:spTgt spid="57"/>
                                            </p:tgtEl>
                                            <p:attrNameLst>
                                              <p:attrName>style.visibility</p:attrName>
                                            </p:attrNameLst>
                                          </p:cBhvr>
                                          <p:to>
                                            <p:strVal val="visible"/>
                                          </p:to>
                                        </p:set>
                                        <p:animEffect transition="in" filter="fade">
                                          <p:cBhvr>
                                            <p:cTn id="230" dur="500"/>
                                            <p:tgtEl>
                                              <p:spTgt spid="57"/>
                                            </p:tgtEl>
                                          </p:cBhvr>
                                        </p:animEffect>
                                      </p:childTnLst>
                                    </p:cTn>
                                  </p:par>
                                </p:childTnLst>
                              </p:cTn>
                            </p:par>
                          </p:childTnLst>
                        </p:cTn>
                      </p:par>
                      <p:par>
                        <p:cTn id="231" fill="hold">
                          <p:stCondLst>
                            <p:cond delay="indefinite"/>
                          </p:stCondLst>
                          <p:childTnLst>
                            <p:par>
                              <p:cTn id="232" fill="hold">
                                <p:stCondLst>
                                  <p:cond delay="0"/>
                                </p:stCondLst>
                                <p:childTnLst>
                                  <p:par>
                                    <p:cTn id="233" presetID="2" presetClass="mediacall" presetSubtype="0" fill="hold" nodeType="clickEffect">
                                      <p:stCondLst>
                                        <p:cond delay="0"/>
                                      </p:stCondLst>
                                      <p:childTnLst>
                                        <p:cmd type="call" cmd="togglePause">
                                          <p:cBhvr>
                                            <p:cTn id="234" dur="1" fill="hold"/>
                                            <p:tgtEl>
                                              <p:spTgt spid="2"/>
                                            </p:tgtEl>
                                          </p:cBhvr>
                                        </p:cmd>
                                      </p:childTnLst>
                                    </p:cTn>
                                  </p:par>
                                  <p:par>
                                    <p:cTn id="235" presetID="10" presetClass="exit" presetSubtype="0" fill="hold" grpId="1" nodeType="withEffect">
                                      <p:stCondLst>
                                        <p:cond delay="0"/>
                                      </p:stCondLst>
                                      <p:childTnLst>
                                        <p:animEffect transition="out" filter="fade">
                                          <p:cBhvr>
                                            <p:cTn id="236" dur="500"/>
                                            <p:tgtEl>
                                              <p:spTgt spid="53"/>
                                            </p:tgtEl>
                                          </p:cBhvr>
                                        </p:animEffect>
                                        <p:set>
                                          <p:cBhvr>
                                            <p:cTn id="237" dur="1" fill="hold">
                                              <p:stCondLst>
                                                <p:cond delay="499"/>
                                              </p:stCondLst>
                                            </p:cTn>
                                            <p:tgtEl>
                                              <p:spTgt spid="5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61"/>
                                            </p:tgtEl>
                                          </p:cBhvr>
                                        </p:animEffect>
                                        <p:set>
                                          <p:cBhvr>
                                            <p:cTn id="240" dur="1" fill="hold">
                                              <p:stCondLst>
                                                <p:cond delay="499"/>
                                              </p:stCondLst>
                                            </p:cTn>
                                            <p:tgtEl>
                                              <p:spTgt spid="61"/>
                                            </p:tgtEl>
                                            <p:attrNameLst>
                                              <p:attrName>style.visibility</p:attrName>
                                            </p:attrNameLst>
                                          </p:cBhvr>
                                          <p:to>
                                            <p:strVal val="hidden"/>
                                          </p:to>
                                        </p:set>
                                      </p:childTnLst>
                                    </p:cTn>
                                  </p:par>
                                  <p:par>
                                    <p:cTn id="241" presetID="10" presetClass="exit" presetSubtype="0" fill="hold" nodeType="withEffect">
                                      <p:stCondLst>
                                        <p:cond delay="0"/>
                                      </p:stCondLst>
                                      <p:childTnLst>
                                        <p:animEffect transition="out" filter="fade">
                                          <p:cBhvr>
                                            <p:cTn id="242" dur="500"/>
                                            <p:tgtEl>
                                              <p:spTgt spid="59"/>
                                            </p:tgtEl>
                                          </p:cBhvr>
                                        </p:animEffect>
                                        <p:set>
                                          <p:cBhvr>
                                            <p:cTn id="243" dur="1" fill="hold">
                                              <p:stCondLst>
                                                <p:cond delay="499"/>
                                              </p:stCondLst>
                                            </p:cTn>
                                            <p:tgtEl>
                                              <p:spTgt spid="59"/>
                                            </p:tgtEl>
                                            <p:attrNameLst>
                                              <p:attrName>style.visibility</p:attrName>
                                            </p:attrNameLst>
                                          </p:cBhvr>
                                          <p:to>
                                            <p:strVal val="hidden"/>
                                          </p:to>
                                        </p:set>
                                      </p:childTnLst>
                                    </p:cTn>
                                  </p:par>
                                  <p:par>
                                    <p:cTn id="244" presetID="10" presetClass="exit" presetSubtype="0" fill="hold" grpId="1" nodeType="withEffect">
                                      <p:stCondLst>
                                        <p:cond delay="0"/>
                                      </p:stCondLst>
                                      <p:childTnLst>
                                        <p:animEffect transition="out" filter="fade">
                                          <p:cBhvr>
                                            <p:cTn id="245" dur="500"/>
                                            <p:tgtEl>
                                              <p:spTgt spid="54"/>
                                            </p:tgtEl>
                                          </p:cBhvr>
                                        </p:animEffect>
                                        <p:set>
                                          <p:cBhvr>
                                            <p:cTn id="246" dur="1" fill="hold">
                                              <p:stCondLst>
                                                <p:cond delay="499"/>
                                              </p:stCondLst>
                                            </p:cTn>
                                            <p:tgtEl>
                                              <p:spTgt spid="54"/>
                                            </p:tgtEl>
                                            <p:attrNameLst>
                                              <p:attrName>style.visibility</p:attrName>
                                            </p:attrNameLst>
                                          </p:cBhvr>
                                          <p:to>
                                            <p:strVal val="hidden"/>
                                          </p:to>
                                        </p:set>
                                      </p:childTnLst>
                                    </p:cTn>
                                  </p:par>
                                  <p:par>
                                    <p:cTn id="247" presetID="10" presetClass="exit" presetSubtype="0" fill="hold" grpId="1" nodeType="withEffect">
                                      <p:stCondLst>
                                        <p:cond delay="0"/>
                                      </p:stCondLst>
                                      <p:childTnLst>
                                        <p:animEffect transition="out" filter="fade">
                                          <p:cBhvr>
                                            <p:cTn id="248" dur="500"/>
                                            <p:tgtEl>
                                              <p:spTgt spid="55"/>
                                            </p:tgtEl>
                                          </p:cBhvr>
                                        </p:animEffect>
                                        <p:set>
                                          <p:cBhvr>
                                            <p:cTn id="249" dur="1" fill="hold">
                                              <p:stCondLst>
                                                <p:cond delay="499"/>
                                              </p:stCondLst>
                                            </p:cTn>
                                            <p:tgtEl>
                                              <p:spTgt spid="55"/>
                                            </p:tgtEl>
                                            <p:attrNameLst>
                                              <p:attrName>style.visibility</p:attrName>
                                            </p:attrNameLst>
                                          </p:cBhvr>
                                          <p:to>
                                            <p:strVal val="hidden"/>
                                          </p:to>
                                        </p:set>
                                      </p:childTnLst>
                                    </p:cTn>
                                  </p:par>
                                  <p:par>
                                    <p:cTn id="250" presetID="10" presetClass="exit" presetSubtype="0" fill="hold" nodeType="withEffect">
                                      <p:stCondLst>
                                        <p:cond delay="0"/>
                                      </p:stCondLst>
                                      <p:childTnLst>
                                        <p:animEffect transition="out" filter="fade">
                                          <p:cBhvr>
                                            <p:cTn id="251" dur="500"/>
                                            <p:tgtEl>
                                              <p:spTgt spid="52"/>
                                            </p:tgtEl>
                                          </p:cBhvr>
                                        </p:animEffect>
                                        <p:set>
                                          <p:cBhvr>
                                            <p:cTn id="252" dur="1" fill="hold">
                                              <p:stCondLst>
                                                <p:cond delay="499"/>
                                              </p:stCondLst>
                                            </p:cTn>
                                            <p:tgtEl>
                                              <p:spTgt spid="52"/>
                                            </p:tgtEl>
                                            <p:attrNameLst>
                                              <p:attrName>style.visibility</p:attrName>
                                            </p:attrNameLst>
                                          </p:cBhvr>
                                          <p:to>
                                            <p:strVal val="hidden"/>
                                          </p:to>
                                        </p:set>
                                      </p:childTnLst>
                                    </p:cTn>
                                  </p:par>
                                  <p:par>
                                    <p:cTn id="253" presetID="10" presetClass="exit" presetSubtype="0" fill="hold" grpId="1" nodeType="withEffect">
                                      <p:stCondLst>
                                        <p:cond delay="0"/>
                                      </p:stCondLst>
                                      <p:childTnLst>
                                        <p:animEffect transition="out" filter="fade">
                                          <p:cBhvr>
                                            <p:cTn id="254" dur="500"/>
                                            <p:tgtEl>
                                              <p:spTgt spid="50"/>
                                            </p:tgtEl>
                                          </p:cBhvr>
                                        </p:animEffect>
                                        <p:set>
                                          <p:cBhvr>
                                            <p:cTn id="255" dur="1" fill="hold">
                                              <p:stCondLst>
                                                <p:cond delay="499"/>
                                              </p:stCondLst>
                                            </p:cTn>
                                            <p:tgtEl>
                                              <p:spTgt spid="50"/>
                                            </p:tgtEl>
                                            <p:attrNameLst>
                                              <p:attrName>style.visibility</p:attrName>
                                            </p:attrNameLst>
                                          </p:cBhvr>
                                          <p:to>
                                            <p:strVal val="hidden"/>
                                          </p:to>
                                        </p:set>
                                      </p:childTnLst>
                                    </p:cTn>
                                  </p:par>
                                  <p:par>
                                    <p:cTn id="256" presetID="10" presetClass="exit" presetSubtype="0" fill="hold" nodeType="withEffect">
                                      <p:stCondLst>
                                        <p:cond delay="0"/>
                                      </p:stCondLst>
                                      <p:childTnLst>
                                        <p:animEffect transition="out" filter="fade">
                                          <p:cBhvr>
                                            <p:cTn id="257" dur="500"/>
                                            <p:tgtEl>
                                              <p:spTgt spid="57"/>
                                            </p:tgtEl>
                                          </p:cBhvr>
                                        </p:animEffect>
                                        <p:set>
                                          <p:cBhvr>
                                            <p:cTn id="258" dur="1" fill="hold">
                                              <p:stCondLst>
                                                <p:cond delay="499"/>
                                              </p:stCondLst>
                                            </p:cTn>
                                            <p:tgtEl>
                                              <p:spTgt spid="57"/>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grpId="0" nodeType="clickEffect">
                                      <p:stCondLst>
                                        <p:cond delay="0"/>
                                      </p:stCondLst>
                                      <p:childTnLst>
                                        <p:set>
                                          <p:cBhvr>
                                            <p:cTn id="262" dur="1" fill="hold">
                                              <p:stCondLst>
                                                <p:cond delay="0"/>
                                              </p:stCondLst>
                                            </p:cTn>
                                            <p:tgtEl>
                                              <p:spTgt spid="63"/>
                                            </p:tgtEl>
                                            <p:attrNameLst>
                                              <p:attrName>style.visibility</p:attrName>
                                            </p:attrNameLst>
                                          </p:cBhvr>
                                          <p:to>
                                            <p:strVal val="visible"/>
                                          </p:to>
                                        </p:set>
                                        <p:animEffect transition="in" filter="fade">
                                          <p:cBhvr>
                                            <p:cTn id="263" dur="500"/>
                                            <p:tgtEl>
                                              <p:spTgt spid="63"/>
                                            </p:tgtEl>
                                          </p:cBhvr>
                                        </p:animEffect>
                                      </p:childTnLst>
                                    </p:cTn>
                                  </p:par>
                                  <p:par>
                                    <p:cTn id="264" presetID="10" presetClass="entr" presetSubtype="0" fill="hold" nodeType="withEffect">
                                      <p:stCondLst>
                                        <p:cond delay="0"/>
                                      </p:stCondLst>
                                      <p:childTnLst>
                                        <p:set>
                                          <p:cBhvr>
                                            <p:cTn id="265" dur="1" fill="hold">
                                              <p:stCondLst>
                                                <p:cond delay="0"/>
                                              </p:stCondLst>
                                            </p:cTn>
                                            <p:tgtEl>
                                              <p:spTgt spid="66"/>
                                            </p:tgtEl>
                                            <p:attrNameLst>
                                              <p:attrName>style.visibility</p:attrName>
                                            </p:attrNameLst>
                                          </p:cBhvr>
                                          <p:to>
                                            <p:strVal val="visible"/>
                                          </p:to>
                                        </p:set>
                                        <p:animEffect transition="in" filter="fade">
                                          <p:cBhvr>
                                            <p:cTn id="266" dur="500"/>
                                            <p:tgtEl>
                                              <p:spTgt spid="66"/>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64"/>
                                            </p:tgtEl>
                                            <p:attrNameLst>
                                              <p:attrName>style.visibility</p:attrName>
                                            </p:attrNameLst>
                                          </p:cBhvr>
                                          <p:to>
                                            <p:strVal val="visible"/>
                                          </p:to>
                                        </p:set>
                                        <p:animEffect transition="in" filter="fade">
                                          <p:cBhvr>
                                            <p:cTn id="269" dur="500"/>
                                            <p:tgtEl>
                                              <p:spTgt spid="64"/>
                                            </p:tgtEl>
                                          </p:cBhvr>
                                        </p:animEffect>
                                      </p:childTnLst>
                                    </p:cTn>
                                  </p:par>
                                </p:childTnLst>
                              </p:cTn>
                            </p:par>
                          </p:childTnLst>
                        </p:cTn>
                      </p:par>
                      <p:par>
                        <p:cTn id="270" fill="hold">
                          <p:stCondLst>
                            <p:cond delay="indefinite"/>
                          </p:stCondLst>
                          <p:childTnLst>
                            <p:par>
                              <p:cTn id="271" fill="hold">
                                <p:stCondLst>
                                  <p:cond delay="0"/>
                                </p:stCondLst>
                                <p:childTnLst>
                                  <p:par>
                                    <p:cTn id="272" presetID="2" presetClass="mediacall" presetSubtype="0" fill="hold" nodeType="clickEffect">
                                      <p:stCondLst>
                                        <p:cond delay="0"/>
                                      </p:stCondLst>
                                      <p:childTnLst>
                                        <p:cmd type="call" cmd="togglePause">
                                          <p:cBhvr>
                                            <p:cTn id="273" dur="1" fill="hold"/>
                                            <p:tgtEl>
                                              <p:spTgt spid="2"/>
                                            </p:tgtEl>
                                          </p:cBhvr>
                                        </p:cmd>
                                      </p:childTnLst>
                                    </p:cTn>
                                  </p:par>
                                  <p:par>
                                    <p:cTn id="274" presetID="10" presetClass="exit" presetSubtype="0" fill="hold" grpId="1" nodeType="withEffect">
                                      <p:stCondLst>
                                        <p:cond delay="0"/>
                                      </p:stCondLst>
                                      <p:childTnLst>
                                        <p:animEffect transition="out" filter="fade">
                                          <p:cBhvr>
                                            <p:cTn id="275" dur="500"/>
                                            <p:tgtEl>
                                              <p:spTgt spid="63"/>
                                            </p:tgtEl>
                                          </p:cBhvr>
                                        </p:animEffect>
                                        <p:set>
                                          <p:cBhvr>
                                            <p:cTn id="276" dur="1" fill="hold">
                                              <p:stCondLst>
                                                <p:cond delay="499"/>
                                              </p:stCondLst>
                                            </p:cTn>
                                            <p:tgtEl>
                                              <p:spTgt spid="63"/>
                                            </p:tgtEl>
                                            <p:attrNameLst>
                                              <p:attrName>style.visibility</p:attrName>
                                            </p:attrNameLst>
                                          </p:cBhvr>
                                          <p:to>
                                            <p:strVal val="hidden"/>
                                          </p:to>
                                        </p:set>
                                      </p:childTnLst>
                                    </p:cTn>
                                  </p:par>
                                  <p:par>
                                    <p:cTn id="277" presetID="10" presetClass="exit" presetSubtype="0" fill="hold" nodeType="withEffect">
                                      <p:stCondLst>
                                        <p:cond delay="0"/>
                                      </p:stCondLst>
                                      <p:childTnLst>
                                        <p:animEffect transition="out" filter="fade">
                                          <p:cBhvr>
                                            <p:cTn id="278" dur="500"/>
                                            <p:tgtEl>
                                              <p:spTgt spid="66"/>
                                            </p:tgtEl>
                                          </p:cBhvr>
                                        </p:animEffect>
                                        <p:set>
                                          <p:cBhvr>
                                            <p:cTn id="279" dur="1" fill="hold">
                                              <p:stCondLst>
                                                <p:cond delay="499"/>
                                              </p:stCondLst>
                                            </p:cTn>
                                            <p:tgtEl>
                                              <p:spTgt spid="66"/>
                                            </p:tgtEl>
                                            <p:attrNameLst>
                                              <p:attrName>style.visibility</p:attrName>
                                            </p:attrNameLst>
                                          </p:cBhvr>
                                          <p:to>
                                            <p:strVal val="hidden"/>
                                          </p:to>
                                        </p:set>
                                      </p:childTnLst>
                                    </p:cTn>
                                  </p:par>
                                  <p:par>
                                    <p:cTn id="280" presetID="10" presetClass="exit" presetSubtype="0" fill="hold" grpId="1" nodeType="withEffect">
                                      <p:stCondLst>
                                        <p:cond delay="0"/>
                                      </p:stCondLst>
                                      <p:childTnLst>
                                        <p:animEffect transition="out" filter="fade">
                                          <p:cBhvr>
                                            <p:cTn id="281" dur="500"/>
                                            <p:tgtEl>
                                              <p:spTgt spid="64"/>
                                            </p:tgtEl>
                                          </p:cBhvr>
                                        </p:animEffect>
                                        <p:set>
                                          <p:cBhvr>
                                            <p:cTn id="282" dur="1" fill="hold">
                                              <p:stCondLst>
                                                <p:cond delay="499"/>
                                              </p:stCondLst>
                                            </p:cTn>
                                            <p:tgtEl>
                                              <p:spTgt spid="64"/>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0" nodeType="clickEffect">
                                      <p:stCondLst>
                                        <p:cond delay="0"/>
                                      </p:stCondLst>
                                      <p:childTnLst>
                                        <p:set>
                                          <p:cBhvr>
                                            <p:cTn id="286" dur="1" fill="hold">
                                              <p:stCondLst>
                                                <p:cond delay="0"/>
                                              </p:stCondLst>
                                            </p:cTn>
                                            <p:tgtEl>
                                              <p:spTgt spid="68"/>
                                            </p:tgtEl>
                                            <p:attrNameLst>
                                              <p:attrName>style.visibility</p:attrName>
                                            </p:attrNameLst>
                                          </p:cBhvr>
                                          <p:to>
                                            <p:strVal val="visible"/>
                                          </p:to>
                                        </p:set>
                                        <p:animEffect transition="in" filter="fade">
                                          <p:cBhvr>
                                            <p:cTn id="287" dur="500"/>
                                            <p:tgtEl>
                                              <p:spTgt spid="68"/>
                                            </p:tgtEl>
                                          </p:cBhvr>
                                        </p:animEffect>
                                      </p:childTnLst>
                                    </p:cTn>
                                  </p:par>
                                  <p:par>
                                    <p:cTn id="288" presetID="10" presetClass="entr" presetSubtype="0" fill="hold" nodeType="withEffect">
                                      <p:stCondLst>
                                        <p:cond delay="0"/>
                                      </p:stCondLst>
                                      <p:childTnLst>
                                        <p:set>
                                          <p:cBhvr>
                                            <p:cTn id="289" dur="1" fill="hold">
                                              <p:stCondLst>
                                                <p:cond delay="0"/>
                                              </p:stCondLst>
                                            </p:cTn>
                                            <p:tgtEl>
                                              <p:spTgt spid="70"/>
                                            </p:tgtEl>
                                            <p:attrNameLst>
                                              <p:attrName>style.visibility</p:attrName>
                                            </p:attrNameLst>
                                          </p:cBhvr>
                                          <p:to>
                                            <p:strVal val="visible"/>
                                          </p:to>
                                        </p:set>
                                        <p:animEffect transition="in" filter="fade">
                                          <p:cBhvr>
                                            <p:cTn id="290" dur="500"/>
                                            <p:tgtEl>
                                              <p:spTgt spid="70"/>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67"/>
                                            </p:tgtEl>
                                            <p:attrNameLst>
                                              <p:attrName>style.visibility</p:attrName>
                                            </p:attrNameLst>
                                          </p:cBhvr>
                                          <p:to>
                                            <p:strVal val="visible"/>
                                          </p:to>
                                        </p:set>
                                        <p:animEffect transition="in" filter="fade">
                                          <p:cBhvr>
                                            <p:cTn id="293" dur="500"/>
                                            <p:tgtEl>
                                              <p:spTgt spid="67"/>
                                            </p:tgtEl>
                                          </p:cBhvr>
                                        </p:animEffect>
                                      </p:childTnLst>
                                    </p:cTn>
                                  </p:par>
                                </p:childTnLst>
                              </p:cTn>
                            </p:par>
                          </p:childTnLst>
                        </p:cTn>
                      </p:par>
                      <p:par>
                        <p:cTn id="294" fill="hold">
                          <p:stCondLst>
                            <p:cond delay="indefinite"/>
                          </p:stCondLst>
                          <p:childTnLst>
                            <p:par>
                              <p:cTn id="295" fill="hold">
                                <p:stCondLst>
                                  <p:cond delay="0"/>
                                </p:stCondLst>
                                <p:childTnLst>
                                  <p:par>
                                    <p:cTn id="296" presetID="2" presetClass="mediacall" presetSubtype="0" fill="hold" nodeType="clickEffect">
                                      <p:stCondLst>
                                        <p:cond delay="0"/>
                                      </p:stCondLst>
                                      <p:childTnLst>
                                        <p:cmd type="call" cmd="togglePause">
                                          <p:cBhvr>
                                            <p:cTn id="297" dur="1" fill="hold"/>
                                            <p:tgtEl>
                                              <p:spTgt spid="2"/>
                                            </p:tgtEl>
                                          </p:cBhvr>
                                        </p:cmd>
                                      </p:childTnLst>
                                    </p:cTn>
                                  </p:par>
                                  <p:par>
                                    <p:cTn id="298" presetID="10" presetClass="exit" presetSubtype="0" fill="hold" grpId="1" nodeType="withEffect">
                                      <p:stCondLst>
                                        <p:cond delay="0"/>
                                      </p:stCondLst>
                                      <p:childTnLst>
                                        <p:animEffect transition="out" filter="fade">
                                          <p:cBhvr>
                                            <p:cTn id="299" dur="500"/>
                                            <p:tgtEl>
                                              <p:spTgt spid="68"/>
                                            </p:tgtEl>
                                          </p:cBhvr>
                                        </p:animEffect>
                                        <p:set>
                                          <p:cBhvr>
                                            <p:cTn id="300" dur="1" fill="hold">
                                              <p:stCondLst>
                                                <p:cond delay="499"/>
                                              </p:stCondLst>
                                            </p:cTn>
                                            <p:tgtEl>
                                              <p:spTgt spid="68"/>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70"/>
                                            </p:tgtEl>
                                          </p:cBhvr>
                                        </p:animEffect>
                                        <p:set>
                                          <p:cBhvr>
                                            <p:cTn id="303" dur="1" fill="hold">
                                              <p:stCondLst>
                                                <p:cond delay="499"/>
                                              </p:stCondLst>
                                            </p:cTn>
                                            <p:tgtEl>
                                              <p:spTgt spid="70"/>
                                            </p:tgtEl>
                                            <p:attrNameLst>
                                              <p:attrName>style.visibility</p:attrName>
                                            </p:attrNameLst>
                                          </p:cBhvr>
                                          <p:to>
                                            <p:strVal val="hidden"/>
                                          </p:to>
                                        </p:set>
                                      </p:childTnLst>
                                    </p:cTn>
                                  </p:par>
                                  <p:par>
                                    <p:cTn id="304" presetID="10" presetClass="exit" presetSubtype="0" fill="hold" grpId="1" nodeType="withEffect">
                                      <p:stCondLst>
                                        <p:cond delay="0"/>
                                      </p:stCondLst>
                                      <p:childTnLst>
                                        <p:animEffect transition="out" filter="fade">
                                          <p:cBhvr>
                                            <p:cTn id="305" dur="500"/>
                                            <p:tgtEl>
                                              <p:spTgt spid="67"/>
                                            </p:tgtEl>
                                          </p:cBhvr>
                                        </p:animEffect>
                                        <p:set>
                                          <p:cBhvr>
                                            <p:cTn id="306" dur="1" fill="hold">
                                              <p:stCondLst>
                                                <p:cond delay="499"/>
                                              </p:stCondLst>
                                            </p:cTn>
                                            <p:tgtEl>
                                              <p:spTgt spid="67"/>
                                            </p:tgtEl>
                                            <p:attrNameLst>
                                              <p:attrName>style.visibility</p:attrName>
                                            </p:attrNameLst>
                                          </p:cBhvr>
                                          <p:to>
                                            <p:strVal val="hidden"/>
                                          </p:to>
                                        </p:set>
                                      </p:childTnLst>
                                    </p:cTn>
                                  </p:par>
                                </p:childTnLst>
                              </p:cTn>
                            </p:par>
                            <p:par>
                              <p:cTn id="307" fill="hold">
                                <p:stCondLst>
                                  <p:cond delay="500"/>
                                </p:stCondLst>
                                <p:childTnLst>
                                  <p:par>
                                    <p:cTn id="308" presetID="2" presetClass="mediacall" presetSubtype="0" fill="hold" nodeType="afterEffect">
                                      <p:stCondLst>
                                        <p:cond delay="0"/>
                                      </p:stCondLst>
                                      <p:childTnLst>
                                        <p:cmd type="call" cmd="togglePause">
                                          <p:cBhvr>
                                            <p:cTn id="30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0" fill="hold" display="0">
                      <p:stCondLst>
                        <p:cond delay="indefinite"/>
                      </p:stCondLst>
                    </p:cTn>
                    <p:tgtEl>
                      <p:spTgt spid="2"/>
                    </p:tgtEl>
                  </p:cMediaNode>
                </p:video>
              </p:childTnLst>
            </p:cTn>
          </p:par>
        </p:tnLst>
        <p:bldLst>
          <p:bldP spid="14" grpId="0"/>
          <p:bldP spid="14" grpId="1"/>
          <p:bldP spid="15" grpId="0"/>
          <p:bldP spid="15" grpId="1"/>
          <p:bldP spid="3" grpId="0" animBg="1"/>
          <p:bldP spid="3" grpId="1" animBg="1"/>
          <p:bldP spid="19" grpId="0" animBg="1"/>
          <p:bldP spid="19" grpId="1" animBg="1"/>
          <p:bldP spid="20" grpId="0" animBg="1"/>
          <p:bldP spid="20" grpId="1" animBg="1"/>
          <p:bldP spid="21" grpId="0" animBg="1"/>
          <p:bldP spid="21" grpId="1" animBg="1"/>
          <p:bldP spid="24" grpId="0" animBg="1"/>
          <p:bldP spid="24" grpId="1" animBg="1"/>
          <p:bldP spid="27" grpId="0" animBg="1"/>
          <p:bldP spid="27" grpId="1" animBg="1"/>
          <p:bldP spid="30" grpId="0" animBg="1"/>
          <p:bldP spid="30" grpId="1" animBg="1"/>
          <p:bldP spid="31" grpId="0" animBg="1"/>
          <p:bldP spid="31" grpId="1" animBg="1"/>
          <p:bldP spid="34" grpId="0" animBg="1"/>
          <p:bldP spid="34" grpId="1" animBg="1"/>
          <p:bldP spid="37" grpId="0" animBg="1"/>
          <p:bldP spid="37" grpId="1" animBg="1"/>
          <p:bldP spid="38" grpId="0" animBg="1"/>
          <p:bldP spid="38" grpId="1" animBg="1"/>
          <p:bldP spid="41" grpId="0" animBg="1"/>
          <p:bldP spid="41" grpId="1" animBg="1"/>
          <p:bldP spid="42" grpId="0" animBg="1"/>
          <p:bldP spid="42" grpId="1" animBg="1"/>
          <p:bldP spid="43" grpId="0" animBg="1"/>
          <p:bldP spid="43" grpId="1" animBg="1"/>
          <p:bldP spid="44" grpId="0" animBg="1"/>
          <p:bldP spid="44" grpId="1" animBg="1"/>
          <p:bldP spid="50" grpId="0" animBg="1"/>
          <p:bldP spid="50" grpId="1" animBg="1"/>
          <p:bldP spid="53" grpId="0" animBg="1"/>
          <p:bldP spid="53" grpId="1" animBg="1"/>
          <p:bldP spid="54" grpId="0" animBg="1"/>
          <p:bldP spid="54" grpId="1" animBg="1"/>
          <p:bldP spid="55" grpId="0" animBg="1"/>
          <p:bldP spid="55" grpId="1" animBg="1"/>
          <p:bldP spid="63" grpId="0" animBg="1"/>
          <p:bldP spid="63" grpId="1" animBg="1"/>
          <p:bldP spid="64" grpId="0" animBg="1"/>
          <p:bldP spid="64" grpId="1" animBg="1"/>
          <p:bldP spid="67" grpId="0" animBg="1"/>
          <p:bldP spid="67" grpId="1" animBg="1"/>
          <p:bldP spid="68" grpId="0" animBg="1"/>
          <p:bldP spid="68" grpId="1"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A85A6-FD60-345F-06E0-F516AF56C94A}"/>
            </a:ext>
          </a:extLst>
        </p:cNvPr>
        <p:cNvGrpSpPr/>
        <p:nvPr/>
      </p:nvGrpSpPr>
      <p:grpSpPr>
        <a:xfrm>
          <a:off x="0" y="0"/>
          <a:ext cx="0" cy="0"/>
          <a:chOff x="0" y="0"/>
          <a:chExt cx="0" cy="0"/>
        </a:xfrm>
      </p:grpSpPr>
      <p:pic>
        <p:nvPicPr>
          <p:cNvPr id="21" name="Picture 20" descr="Programming data on computer monitor">
            <a:hlinkClick r:id="rId3" action="ppaction://hlinkfile"/>
            <a:hlinkHover r:id="" action="ppaction://hlinkshowjump?jump=nextslide"/>
            <a:extLst>
              <a:ext uri="{FF2B5EF4-FFF2-40B4-BE49-F238E27FC236}">
                <a16:creationId xmlns:a16="http://schemas.microsoft.com/office/drawing/2014/main" id="{4ACC1332-2EA0-5567-3E8D-B0B860ECA494}"/>
              </a:ext>
            </a:extLst>
          </p:cNvPr>
          <p:cNvPicPr>
            <a:picLocks noChangeAspect="1"/>
          </p:cNvPicPr>
          <p:nvPr/>
        </p:nvPicPr>
        <p:blipFill>
          <a:blip r:embed="rId4"/>
          <a:srcRect l="6700" r="6700"/>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19" name="Picture 18">
            <a:extLst>
              <a:ext uri="{FF2B5EF4-FFF2-40B4-BE49-F238E27FC236}">
                <a16:creationId xmlns:a16="http://schemas.microsoft.com/office/drawing/2014/main" id="{A5AC1C2E-2EB5-F8B9-C010-891AEB53F86B}"/>
              </a:ext>
            </a:extLst>
          </p:cNvPr>
          <p:cNvPicPr>
            <a:picLocks noChangeAspect="1"/>
          </p:cNvPicPr>
          <p:nvPr/>
        </p:nvPicPr>
        <p:blipFill>
          <a:blip r:embed="rId5"/>
          <a:srcRect t="15326" b="15326"/>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23" name="Picture 22" descr="Close-up of a server network panel with lights and cables">
            <a:extLst>
              <a:ext uri="{FF2B5EF4-FFF2-40B4-BE49-F238E27FC236}">
                <a16:creationId xmlns:a16="http://schemas.microsoft.com/office/drawing/2014/main" id="{D946C2A0-A5A6-8D8E-1CFF-3F58ECDCEB90}"/>
              </a:ext>
            </a:extLst>
          </p:cNvPr>
          <p:cNvPicPr>
            <a:picLocks noChangeAspect="1"/>
          </p:cNvPicPr>
          <p:nvPr/>
        </p:nvPicPr>
        <p:blipFill>
          <a:blip r:embed="rId6"/>
          <a:srcRect l="1081" r="1081"/>
          <a:stretch/>
        </p:blipFill>
        <p:spPr>
          <a:xfrm>
            <a:off x="4629462"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sp>
        <p:nvSpPr>
          <p:cNvPr id="30" name="Freeform 43">
            <a:extLst>
              <a:ext uri="{FF2B5EF4-FFF2-40B4-BE49-F238E27FC236}">
                <a16:creationId xmlns:a16="http://schemas.microsoft.com/office/drawing/2014/main" id="{BAFEE76A-26B6-3467-56F0-82A22A9B3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6155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CCED882B-3F95-2DC3-B223-BDF0E63B41BC}"/>
              </a:ext>
            </a:extLst>
          </p:cNvPr>
          <p:cNvSpPr>
            <a:spLocks noGrp="1"/>
          </p:cNvSpPr>
          <p:nvPr>
            <p:ph type="title"/>
          </p:nvPr>
        </p:nvSpPr>
        <p:spPr>
          <a:xfrm>
            <a:off x="6619164" y="4189864"/>
            <a:ext cx="4997354" cy="2163872"/>
          </a:xfrm>
        </p:spPr>
        <p:txBody>
          <a:bodyPr vert="horz" lIns="91440" tIns="45720" rIns="91440" bIns="45720" rtlCol="0" anchor="t">
            <a:normAutofit/>
          </a:bodyPr>
          <a:lstStyle/>
          <a:p>
            <a:pPr algn="r"/>
            <a:r>
              <a:rPr lang="en-US" sz="6000" kern="1200">
                <a:solidFill>
                  <a:srgbClr val="FFFFFF"/>
                </a:solidFill>
                <a:latin typeface="+mj-lt"/>
                <a:ea typeface="+mj-ea"/>
                <a:cs typeface="+mj-cs"/>
              </a:rPr>
              <a:t>Firmware</a:t>
            </a:r>
          </a:p>
        </p:txBody>
      </p:sp>
      <p:pic>
        <p:nvPicPr>
          <p:cNvPr id="25" name="Picture 24" descr="Close-up of woman's hands typing and using a trackpad on a laptop with mug">
            <a:extLst>
              <a:ext uri="{FF2B5EF4-FFF2-40B4-BE49-F238E27FC236}">
                <a16:creationId xmlns:a16="http://schemas.microsoft.com/office/drawing/2014/main" id="{B1026891-B935-A459-02F5-E7F437DABAAF}"/>
              </a:ext>
            </a:extLst>
          </p:cNvPr>
          <p:cNvPicPr>
            <a:picLocks noChangeAspect="1"/>
          </p:cNvPicPr>
          <p:nvPr/>
        </p:nvPicPr>
        <p:blipFill>
          <a:blip r:embed="rId7"/>
          <a:srcRect l="22879" r="22879"/>
          <a:stretch/>
        </p:blipFill>
        <p:spPr>
          <a:xfrm>
            <a:off x="2268499" y="-8851"/>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pic>
        <p:nvPicPr>
          <p:cNvPr id="2" name="Picture 1" descr="A logo with green and yellow text&#10;&#10;Description automatically generated">
            <a:extLst>
              <a:ext uri="{FF2B5EF4-FFF2-40B4-BE49-F238E27FC236}">
                <a16:creationId xmlns:a16="http://schemas.microsoft.com/office/drawing/2014/main" id="{FD1271B4-A8ED-8B0E-48E7-0F2E738533D8}"/>
              </a:ext>
            </a:extLst>
          </p:cNvPr>
          <p:cNvPicPr>
            <a:picLocks noChangeAspect="1"/>
          </p:cNvPicPr>
          <p:nvPr/>
        </p:nvPicPr>
        <p:blipFill>
          <a:blip r:embed="rId8"/>
          <a:srcRect l="1520" t="1" r="1" b="18620"/>
          <a:stretch/>
        </p:blipFill>
        <p:spPr>
          <a:xfrm>
            <a:off x="309089" y="2998838"/>
            <a:ext cx="5263748" cy="2359743"/>
          </a:xfrm>
          <a:prstGeom prst="rect">
            <a:avLst/>
          </a:prstGeom>
          <a:effectLst/>
        </p:spPr>
      </p:pic>
    </p:spTree>
    <p:extLst>
      <p:ext uri="{BB962C8B-B14F-4D97-AF65-F5344CB8AC3E}">
        <p14:creationId xmlns:p14="http://schemas.microsoft.com/office/powerpoint/2010/main" val="2057486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5CF4E-FBA5-4446-2C4E-96E7B32FC953}"/>
            </a:ext>
          </a:extLst>
        </p:cNvPr>
        <p:cNvGrpSpPr/>
        <p:nvPr/>
      </p:nvGrpSpPr>
      <p:grpSpPr>
        <a:xfrm>
          <a:off x="0" y="0"/>
          <a:ext cx="0" cy="0"/>
          <a:chOff x="0" y="0"/>
          <a:chExt cx="0" cy="0"/>
        </a:xfrm>
      </p:grpSpPr>
      <p:sp>
        <p:nvSpPr>
          <p:cNvPr id="10" name="Title 4">
            <a:extLst>
              <a:ext uri="{FF2B5EF4-FFF2-40B4-BE49-F238E27FC236}">
                <a16:creationId xmlns:a16="http://schemas.microsoft.com/office/drawing/2014/main" id="{241A60D7-3D5E-6DDA-ED61-8F0EA0DEAD23}"/>
              </a:ext>
            </a:extLst>
          </p:cNvPr>
          <p:cNvSpPr>
            <a:spLocks noGrp="1"/>
          </p:cNvSpPr>
          <p:nvPr>
            <p:ph type="title"/>
          </p:nvPr>
        </p:nvSpPr>
        <p:spPr>
          <a:xfrm>
            <a:off x="827834" y="23997"/>
            <a:ext cx="10515600" cy="1325563"/>
          </a:xfrm>
        </p:spPr>
        <p:txBody>
          <a:bodyPr/>
          <a:lstStyle/>
          <a:p>
            <a:r>
              <a:rPr lang="en-CA">
                <a:solidFill>
                  <a:srgbClr val="00733B"/>
                </a:solidFill>
                <a:latin typeface="Kohinoor Bangla" panose="02000000000000000000" pitchFamily="2" charset="77"/>
              </a:rPr>
              <a:t>Firmware Responsibilities</a:t>
            </a:r>
          </a:p>
        </p:txBody>
      </p:sp>
      <p:pic>
        <p:nvPicPr>
          <p:cNvPr id="2" name="Picture 1" descr="A wifi symbol in a blue circle&#10;&#10;Description automatically generated">
            <a:extLst>
              <a:ext uri="{FF2B5EF4-FFF2-40B4-BE49-F238E27FC236}">
                <a16:creationId xmlns:a16="http://schemas.microsoft.com/office/drawing/2014/main" id="{23B0DD6D-8F1F-B60A-D52A-D3CE78CB75C1}"/>
              </a:ext>
            </a:extLst>
          </p:cNvPr>
          <p:cNvPicPr>
            <a:picLocks noChangeAspect="1"/>
          </p:cNvPicPr>
          <p:nvPr/>
        </p:nvPicPr>
        <p:blipFill>
          <a:blip r:embed="rId3"/>
          <a:stretch>
            <a:fillRect/>
          </a:stretch>
        </p:blipFill>
        <p:spPr>
          <a:xfrm>
            <a:off x="1688647" y="1577563"/>
            <a:ext cx="1442181" cy="1442181"/>
          </a:xfrm>
          <a:prstGeom prst="rect">
            <a:avLst/>
          </a:prstGeom>
        </p:spPr>
      </p:pic>
      <p:pic>
        <p:nvPicPr>
          <p:cNvPr id="7" name="Graphic 6" descr="Battery charging with solid fill">
            <a:extLst>
              <a:ext uri="{FF2B5EF4-FFF2-40B4-BE49-F238E27FC236}">
                <a16:creationId xmlns:a16="http://schemas.microsoft.com/office/drawing/2014/main" id="{456A238F-F786-F4C3-518F-9AE55D222B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788441" y="1325563"/>
            <a:ext cx="1940759" cy="1940759"/>
          </a:xfrm>
          <a:prstGeom prst="rect">
            <a:avLst/>
          </a:prstGeom>
        </p:spPr>
      </p:pic>
      <p:sp>
        <p:nvSpPr>
          <p:cNvPr id="8" name="Oval 7">
            <a:extLst>
              <a:ext uri="{FF2B5EF4-FFF2-40B4-BE49-F238E27FC236}">
                <a16:creationId xmlns:a16="http://schemas.microsoft.com/office/drawing/2014/main" id="{80706779-D743-9C91-3D01-9D7F2966871A}"/>
              </a:ext>
            </a:extLst>
          </p:cNvPr>
          <p:cNvSpPr/>
          <p:nvPr/>
        </p:nvSpPr>
        <p:spPr>
          <a:xfrm>
            <a:off x="1329222" y="3415834"/>
            <a:ext cx="2166454" cy="1325564"/>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Serve the </a:t>
            </a:r>
            <a:r>
              <a:rPr lang="en-US">
                <a:solidFill>
                  <a:srgbClr val="00733B"/>
                </a:solidFill>
                <a:latin typeface="Aptos" panose="02110004020202020204"/>
              </a:rPr>
              <a:t>Web App</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
        <p:nvSpPr>
          <p:cNvPr id="9" name="Oval 8">
            <a:extLst>
              <a:ext uri="{FF2B5EF4-FFF2-40B4-BE49-F238E27FC236}">
                <a16:creationId xmlns:a16="http://schemas.microsoft.com/office/drawing/2014/main" id="{41D3B2E0-C095-353B-3C5C-341D15DE7A13}"/>
              </a:ext>
            </a:extLst>
          </p:cNvPr>
          <p:cNvSpPr/>
          <p:nvPr/>
        </p:nvSpPr>
        <p:spPr>
          <a:xfrm>
            <a:off x="4901290" y="3429086"/>
            <a:ext cx="2368688" cy="1325564"/>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Interface with the LoRa Mesh Network</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
        <p:nvSpPr>
          <p:cNvPr id="12" name="Oval 11">
            <a:extLst>
              <a:ext uri="{FF2B5EF4-FFF2-40B4-BE49-F238E27FC236}">
                <a16:creationId xmlns:a16="http://schemas.microsoft.com/office/drawing/2014/main" id="{84BD0DD3-74E4-95D0-53CF-330D2CD78E14}"/>
              </a:ext>
            </a:extLst>
          </p:cNvPr>
          <p:cNvSpPr/>
          <p:nvPr/>
        </p:nvSpPr>
        <p:spPr>
          <a:xfrm>
            <a:off x="8675593" y="3415834"/>
            <a:ext cx="2166454" cy="1325564"/>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Manage device power usage</a:t>
            </a:r>
          </a:p>
        </p:txBody>
      </p:sp>
      <p:pic>
        <p:nvPicPr>
          <p:cNvPr id="13" name="Picture 12" descr="A black and white image of a tower&#10;&#10;Description automatically generated">
            <a:extLst>
              <a:ext uri="{FF2B5EF4-FFF2-40B4-BE49-F238E27FC236}">
                <a16:creationId xmlns:a16="http://schemas.microsoft.com/office/drawing/2014/main" id="{06EDDB5B-4125-0EA1-A0C4-9A6A05856F93}"/>
              </a:ext>
            </a:extLst>
          </p:cNvPr>
          <p:cNvPicPr>
            <a:picLocks noChangeAspect="1"/>
          </p:cNvPicPr>
          <p:nvPr/>
        </p:nvPicPr>
        <p:blipFill>
          <a:blip r:embed="rId6"/>
          <a:stretch>
            <a:fillRect/>
          </a:stretch>
        </p:blipFill>
        <p:spPr>
          <a:xfrm>
            <a:off x="5235160" y="1496123"/>
            <a:ext cx="1721680" cy="1721680"/>
          </a:xfrm>
          <a:prstGeom prst="rect">
            <a:avLst/>
          </a:prstGeom>
        </p:spPr>
      </p:pic>
    </p:spTree>
    <p:extLst>
      <p:ext uri="{BB962C8B-B14F-4D97-AF65-F5344CB8AC3E}">
        <p14:creationId xmlns:p14="http://schemas.microsoft.com/office/powerpoint/2010/main" val="29691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F2ECD-A8D1-D414-CF88-A647562164BA}"/>
            </a:ext>
          </a:extLst>
        </p:cNvPr>
        <p:cNvGrpSpPr/>
        <p:nvPr/>
      </p:nvGrpSpPr>
      <p:grpSpPr>
        <a:xfrm>
          <a:off x="0" y="0"/>
          <a:ext cx="0" cy="0"/>
          <a:chOff x="0" y="0"/>
          <a:chExt cx="0" cy="0"/>
        </a:xfrm>
      </p:grpSpPr>
      <p:sp>
        <p:nvSpPr>
          <p:cNvPr id="10" name="Title 4">
            <a:extLst>
              <a:ext uri="{FF2B5EF4-FFF2-40B4-BE49-F238E27FC236}">
                <a16:creationId xmlns:a16="http://schemas.microsoft.com/office/drawing/2014/main" id="{A3175AF3-CC03-2BA6-58D0-923FC8F7605F}"/>
              </a:ext>
            </a:extLst>
          </p:cNvPr>
          <p:cNvSpPr>
            <a:spLocks noGrp="1"/>
          </p:cNvSpPr>
          <p:nvPr>
            <p:ph type="title"/>
          </p:nvPr>
        </p:nvSpPr>
        <p:spPr>
          <a:xfrm>
            <a:off x="754753" y="28036"/>
            <a:ext cx="10515600" cy="1325563"/>
          </a:xfrm>
        </p:spPr>
        <p:txBody>
          <a:bodyPr/>
          <a:lstStyle/>
          <a:p>
            <a:r>
              <a:rPr lang="en-CA">
                <a:solidFill>
                  <a:srgbClr val="00733B"/>
                </a:solidFill>
                <a:latin typeface="Kohinoor Bangla" panose="02000000000000000000" pitchFamily="2" charset="77"/>
              </a:rPr>
              <a:t>Web App Server</a:t>
            </a:r>
          </a:p>
        </p:txBody>
      </p:sp>
      <p:pic>
        <p:nvPicPr>
          <p:cNvPr id="6" name="Picture 5" descr="A white background with black text&#10;&#10;Description automatically generated">
            <a:extLst>
              <a:ext uri="{FF2B5EF4-FFF2-40B4-BE49-F238E27FC236}">
                <a16:creationId xmlns:a16="http://schemas.microsoft.com/office/drawing/2014/main" id="{08873773-AA7D-2034-BDE2-DD5DBB347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243" y="2651125"/>
            <a:ext cx="4294964" cy="1093008"/>
          </a:xfrm>
          <a:prstGeom prst="rect">
            <a:avLst/>
          </a:prstGeom>
        </p:spPr>
      </p:pic>
      <p:pic>
        <p:nvPicPr>
          <p:cNvPr id="11" name="Content Placeholder 4" descr="A close-up of a circuit board&#10;&#10;Description automatically generated">
            <a:extLst>
              <a:ext uri="{FF2B5EF4-FFF2-40B4-BE49-F238E27FC236}">
                <a16:creationId xmlns:a16="http://schemas.microsoft.com/office/drawing/2014/main" id="{05FF7BED-CF4D-A0ED-9FCB-CDF2417B77F8}"/>
              </a:ext>
            </a:extLst>
          </p:cNvPr>
          <p:cNvPicPr>
            <a:picLocks noGrp="1" noChangeAspect="1"/>
          </p:cNvPicPr>
          <p:nvPr>
            <p:ph idx="1"/>
          </p:nvPr>
        </p:nvPicPr>
        <p:blipFill>
          <a:blip r:embed="rId4"/>
          <a:stretch>
            <a:fillRect/>
          </a:stretch>
        </p:blipFill>
        <p:spPr>
          <a:xfrm>
            <a:off x="1499304" y="3990754"/>
            <a:ext cx="2982643" cy="1935051"/>
          </a:xfrm>
        </p:spPr>
      </p:pic>
      <p:pic>
        <p:nvPicPr>
          <p:cNvPr id="14" name="Picture 13" descr="A wifi symbol in a blue circle&#10;&#10;Description automatically generated">
            <a:extLst>
              <a:ext uri="{FF2B5EF4-FFF2-40B4-BE49-F238E27FC236}">
                <a16:creationId xmlns:a16="http://schemas.microsoft.com/office/drawing/2014/main" id="{94B033BC-4372-616D-3927-A4C7F2B6306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5400217" y="4151555"/>
            <a:ext cx="1224673" cy="1224673"/>
          </a:xfrm>
          <a:prstGeom prst="rect">
            <a:avLst/>
          </a:prstGeom>
        </p:spPr>
      </p:pic>
      <p:pic>
        <p:nvPicPr>
          <p:cNvPr id="20" name="Picture 19" descr="A hand holding a phone&#10;&#10;Description automatically generated">
            <a:extLst>
              <a:ext uri="{FF2B5EF4-FFF2-40B4-BE49-F238E27FC236}">
                <a16:creationId xmlns:a16="http://schemas.microsoft.com/office/drawing/2014/main" id="{1D5B6B2D-A969-CF07-CDD2-932E973298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1869" y="3861909"/>
            <a:ext cx="1521342" cy="2022693"/>
          </a:xfrm>
          <a:prstGeom prst="rect">
            <a:avLst/>
          </a:prstGeom>
        </p:spPr>
      </p:pic>
      <p:pic>
        <p:nvPicPr>
          <p:cNvPr id="23" name="Graphic 22" descr="Power with solid fill">
            <a:extLst>
              <a:ext uri="{FF2B5EF4-FFF2-40B4-BE49-F238E27FC236}">
                <a16:creationId xmlns:a16="http://schemas.microsoft.com/office/drawing/2014/main" id="{5CF00533-FD7C-8534-9FBC-C67E8BEC62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62245" y="2578134"/>
            <a:ext cx="914400" cy="914400"/>
          </a:xfrm>
          <a:prstGeom prst="rect">
            <a:avLst/>
          </a:prstGeom>
        </p:spPr>
      </p:pic>
      <p:sp>
        <p:nvSpPr>
          <p:cNvPr id="24" name="Oval 23">
            <a:extLst>
              <a:ext uri="{FF2B5EF4-FFF2-40B4-BE49-F238E27FC236}">
                <a16:creationId xmlns:a16="http://schemas.microsoft.com/office/drawing/2014/main" id="{2D44F43E-5849-185B-8C46-7A4933F62363}"/>
              </a:ext>
            </a:extLst>
          </p:cNvPr>
          <p:cNvSpPr/>
          <p:nvPr/>
        </p:nvSpPr>
        <p:spPr>
          <a:xfrm>
            <a:off x="3089862" y="1541682"/>
            <a:ext cx="2508658" cy="1325564"/>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Pressing the user button activates the Petal</a:t>
            </a:r>
          </a:p>
        </p:txBody>
      </p:sp>
      <p:pic>
        <p:nvPicPr>
          <p:cNvPr id="26" name="Picture 25">
            <a:extLst>
              <a:ext uri="{FF2B5EF4-FFF2-40B4-BE49-F238E27FC236}">
                <a16:creationId xmlns:a16="http://schemas.microsoft.com/office/drawing/2014/main" id="{18BCC74D-A51E-8680-3446-1C773DA4E22A}"/>
              </a:ext>
            </a:extLst>
          </p:cNvPr>
          <p:cNvPicPr>
            <a:picLocks noChangeAspect="1"/>
          </p:cNvPicPr>
          <p:nvPr/>
        </p:nvPicPr>
        <p:blipFill>
          <a:blip r:embed="rId10"/>
          <a:srcRect b="11839"/>
          <a:stretch/>
        </p:blipFill>
        <p:spPr>
          <a:xfrm>
            <a:off x="6327243" y="2651125"/>
            <a:ext cx="4294964" cy="1093008"/>
          </a:xfrm>
          <a:prstGeom prst="rect">
            <a:avLst/>
          </a:prstGeom>
        </p:spPr>
      </p:pic>
    </p:spTree>
    <p:extLst>
      <p:ext uri="{BB962C8B-B14F-4D97-AF65-F5344CB8AC3E}">
        <p14:creationId xmlns:p14="http://schemas.microsoft.com/office/powerpoint/2010/main" val="2324680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FEFE8-9988-6216-4D79-350D94E8C497}"/>
            </a:ext>
          </a:extLst>
        </p:cNvPr>
        <p:cNvGrpSpPr/>
        <p:nvPr/>
      </p:nvGrpSpPr>
      <p:grpSpPr>
        <a:xfrm>
          <a:off x="0" y="0"/>
          <a:ext cx="0" cy="0"/>
          <a:chOff x="0" y="0"/>
          <a:chExt cx="0" cy="0"/>
        </a:xfrm>
      </p:grpSpPr>
      <p:sp>
        <p:nvSpPr>
          <p:cNvPr id="10" name="Title 4">
            <a:extLst>
              <a:ext uri="{FF2B5EF4-FFF2-40B4-BE49-F238E27FC236}">
                <a16:creationId xmlns:a16="http://schemas.microsoft.com/office/drawing/2014/main" id="{11D1E936-E0B2-49AC-B992-40CA730B1822}"/>
              </a:ext>
            </a:extLst>
          </p:cNvPr>
          <p:cNvSpPr>
            <a:spLocks noGrp="1"/>
          </p:cNvSpPr>
          <p:nvPr>
            <p:ph type="title"/>
          </p:nvPr>
        </p:nvSpPr>
        <p:spPr>
          <a:xfrm>
            <a:off x="606958" y="0"/>
            <a:ext cx="10515600" cy="1325563"/>
          </a:xfrm>
        </p:spPr>
        <p:txBody>
          <a:bodyPr/>
          <a:lstStyle/>
          <a:p>
            <a:r>
              <a:rPr lang="en-CA">
                <a:solidFill>
                  <a:srgbClr val="00733B"/>
                </a:solidFill>
                <a:latin typeface="Kohinoor Bangla" panose="02000000000000000000" pitchFamily="2" charset="77"/>
              </a:rPr>
              <a:t>Web App Server</a:t>
            </a:r>
          </a:p>
        </p:txBody>
      </p:sp>
      <p:pic>
        <p:nvPicPr>
          <p:cNvPr id="6" name="Picture 5" descr="A white background with black text&#10;&#10;Description automatically generated">
            <a:extLst>
              <a:ext uri="{FF2B5EF4-FFF2-40B4-BE49-F238E27FC236}">
                <a16:creationId xmlns:a16="http://schemas.microsoft.com/office/drawing/2014/main" id="{37A56FF2-A02A-A357-E358-78B2B2BD5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243" y="2651125"/>
            <a:ext cx="4294964" cy="1093008"/>
          </a:xfrm>
          <a:prstGeom prst="rect">
            <a:avLst/>
          </a:prstGeom>
        </p:spPr>
      </p:pic>
      <p:pic>
        <p:nvPicPr>
          <p:cNvPr id="11" name="Content Placeholder 4" descr="A close-up of a circuit board&#10;&#10;Description automatically generated">
            <a:extLst>
              <a:ext uri="{FF2B5EF4-FFF2-40B4-BE49-F238E27FC236}">
                <a16:creationId xmlns:a16="http://schemas.microsoft.com/office/drawing/2014/main" id="{460BFE7E-215B-48D7-1F3B-9B1107A25FD0}"/>
              </a:ext>
            </a:extLst>
          </p:cNvPr>
          <p:cNvPicPr>
            <a:picLocks noGrp="1" noChangeAspect="1"/>
          </p:cNvPicPr>
          <p:nvPr>
            <p:ph idx="1"/>
          </p:nvPr>
        </p:nvPicPr>
        <p:blipFill>
          <a:blip r:embed="rId4"/>
          <a:stretch>
            <a:fillRect/>
          </a:stretch>
        </p:blipFill>
        <p:spPr>
          <a:xfrm>
            <a:off x="1499304" y="3990754"/>
            <a:ext cx="2982643" cy="1935051"/>
          </a:xfrm>
        </p:spPr>
      </p:pic>
      <p:pic>
        <p:nvPicPr>
          <p:cNvPr id="14" name="Picture 13" descr="A wifi symbol in a blue circle&#10;&#10;Description automatically generated">
            <a:extLst>
              <a:ext uri="{FF2B5EF4-FFF2-40B4-BE49-F238E27FC236}">
                <a16:creationId xmlns:a16="http://schemas.microsoft.com/office/drawing/2014/main" id="{040E4CDC-BF04-70F1-3FD0-1C79993F336F}"/>
              </a:ext>
            </a:extLst>
          </p:cNvPr>
          <p:cNvPicPr>
            <a:picLocks noChangeAspect="1"/>
          </p:cNvPicPr>
          <p:nvPr/>
        </p:nvPicPr>
        <p:blipFill>
          <a:blip r:embed="rId5"/>
          <a:stretch>
            <a:fillRect/>
          </a:stretch>
        </p:blipFill>
        <p:spPr>
          <a:xfrm>
            <a:off x="5400217" y="4151555"/>
            <a:ext cx="1224673" cy="1224673"/>
          </a:xfrm>
          <a:prstGeom prst="rect">
            <a:avLst/>
          </a:prstGeom>
        </p:spPr>
      </p:pic>
      <p:cxnSp>
        <p:nvCxnSpPr>
          <p:cNvPr id="15" name="Straight Arrow Connector 14">
            <a:extLst>
              <a:ext uri="{FF2B5EF4-FFF2-40B4-BE49-F238E27FC236}">
                <a16:creationId xmlns:a16="http://schemas.microsoft.com/office/drawing/2014/main" id="{CC10CC55-E502-7CE6-2AD8-57AC3DC157E5}"/>
              </a:ext>
            </a:extLst>
          </p:cNvPr>
          <p:cNvCxnSpPr>
            <a:cxnSpLocks/>
          </p:cNvCxnSpPr>
          <p:nvPr/>
        </p:nvCxnSpPr>
        <p:spPr>
          <a:xfrm flipH="1">
            <a:off x="4189228" y="4876800"/>
            <a:ext cx="1175179" cy="0"/>
          </a:xfrm>
          <a:prstGeom prst="straightConnector1">
            <a:avLst/>
          </a:prstGeom>
          <a:ln w="63500">
            <a:solidFill>
              <a:schemeClr val="accent1">
                <a:lumMod val="60000"/>
                <a:lumOff val="40000"/>
              </a:schemeClr>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F7C86C94-14D6-6848-2F27-7E3FF1ECF51D}"/>
              </a:ext>
            </a:extLst>
          </p:cNvPr>
          <p:cNvCxnSpPr>
            <a:cxnSpLocks/>
          </p:cNvCxnSpPr>
          <p:nvPr/>
        </p:nvCxnSpPr>
        <p:spPr>
          <a:xfrm flipH="1">
            <a:off x="6680790" y="4873256"/>
            <a:ext cx="1175179" cy="0"/>
          </a:xfrm>
          <a:prstGeom prst="straightConnector1">
            <a:avLst/>
          </a:prstGeom>
          <a:ln w="63500">
            <a:solidFill>
              <a:schemeClr val="accent1">
                <a:lumMod val="60000"/>
                <a:lumOff val="40000"/>
              </a:schemeClr>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pic>
        <p:nvPicPr>
          <p:cNvPr id="20" name="Picture 19" descr="A hand holding a phone&#10;&#10;Description automatically generated">
            <a:extLst>
              <a:ext uri="{FF2B5EF4-FFF2-40B4-BE49-F238E27FC236}">
                <a16:creationId xmlns:a16="http://schemas.microsoft.com/office/drawing/2014/main" id="{54A61424-B985-1ADF-2A58-FB8BDC1F67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1869" y="3861909"/>
            <a:ext cx="1521342" cy="2022693"/>
          </a:xfrm>
          <a:prstGeom prst="rect">
            <a:avLst/>
          </a:prstGeom>
        </p:spPr>
      </p:pic>
      <p:sp>
        <p:nvSpPr>
          <p:cNvPr id="21" name="Oval 20">
            <a:extLst>
              <a:ext uri="{FF2B5EF4-FFF2-40B4-BE49-F238E27FC236}">
                <a16:creationId xmlns:a16="http://schemas.microsoft.com/office/drawing/2014/main" id="{3A8D8140-3E94-0D9D-529B-A053B0F4477C}"/>
              </a:ext>
            </a:extLst>
          </p:cNvPr>
          <p:cNvSpPr/>
          <p:nvPr/>
        </p:nvSpPr>
        <p:spPr>
          <a:xfrm>
            <a:off x="1963426" y="1317856"/>
            <a:ext cx="3901332" cy="169336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When activated, the ESP32-S3-MINI becomes a Wi-Fi access point that can serve the web app files</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pic>
        <p:nvPicPr>
          <p:cNvPr id="28" name="Graphic 27" descr="Power with solid fill">
            <a:extLst>
              <a:ext uri="{FF2B5EF4-FFF2-40B4-BE49-F238E27FC236}">
                <a16:creationId xmlns:a16="http://schemas.microsoft.com/office/drawing/2014/main" id="{17DC66F7-724E-EDC7-215D-DDC64C3643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0282" y="2643419"/>
            <a:ext cx="914400" cy="914400"/>
          </a:xfrm>
          <a:prstGeom prst="rect">
            <a:avLst/>
          </a:prstGeom>
        </p:spPr>
      </p:pic>
      <p:pic>
        <p:nvPicPr>
          <p:cNvPr id="3" name="Picture 2" descr="A hand holding a phone&#10;&#10;Description automatically generated">
            <a:extLst>
              <a:ext uri="{FF2B5EF4-FFF2-40B4-BE49-F238E27FC236}">
                <a16:creationId xmlns:a16="http://schemas.microsoft.com/office/drawing/2014/main" id="{1857BB6D-1937-9381-F559-68A548F24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5549">
            <a:off x="7833634" y="3790122"/>
            <a:ext cx="1677812" cy="2173434"/>
          </a:xfrm>
          <a:prstGeom prst="rect">
            <a:avLst/>
          </a:prstGeom>
        </p:spPr>
      </p:pic>
    </p:spTree>
    <p:extLst>
      <p:ext uri="{BB962C8B-B14F-4D97-AF65-F5344CB8AC3E}">
        <p14:creationId xmlns:p14="http://schemas.microsoft.com/office/powerpoint/2010/main" val="2052049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and blue figures on a black background&#10;&#10;Description automatically generated">
            <a:extLst>
              <a:ext uri="{FF2B5EF4-FFF2-40B4-BE49-F238E27FC236}">
                <a16:creationId xmlns:a16="http://schemas.microsoft.com/office/drawing/2014/main" id="{85EDE59A-B74A-6FC7-88E0-4FCBD00D1D80}"/>
              </a:ext>
            </a:extLst>
          </p:cNvPr>
          <p:cNvPicPr>
            <a:picLocks noChangeAspect="1"/>
          </p:cNvPicPr>
          <p:nvPr/>
        </p:nvPicPr>
        <p:blipFill>
          <a:blip r:embed="rId3">
            <a:extLst>
              <a:ext uri="{28A0092B-C50C-407E-A947-70E740481C1C}">
                <a14:useLocalDpi xmlns:a14="http://schemas.microsoft.com/office/drawing/2010/main" val="0"/>
              </a:ext>
            </a:extLst>
          </a:blip>
          <a:srcRect b="9460"/>
          <a:stretch/>
        </p:blipFill>
        <p:spPr>
          <a:xfrm>
            <a:off x="4114800" y="2148470"/>
            <a:ext cx="3962400" cy="2411700"/>
          </a:xfrm>
          <a:prstGeom prst="rect">
            <a:avLst/>
          </a:prstGeom>
        </p:spPr>
      </p:pic>
      <p:sp>
        <p:nvSpPr>
          <p:cNvPr id="10" name="Title 4">
            <a:extLst>
              <a:ext uri="{FF2B5EF4-FFF2-40B4-BE49-F238E27FC236}">
                <a16:creationId xmlns:a16="http://schemas.microsoft.com/office/drawing/2014/main" id="{AA650C54-E6FC-12CF-6D9F-828D0FB4F030}"/>
              </a:ext>
            </a:extLst>
          </p:cNvPr>
          <p:cNvSpPr>
            <a:spLocks noGrp="1"/>
          </p:cNvSpPr>
          <p:nvPr>
            <p:ph type="title"/>
          </p:nvPr>
        </p:nvSpPr>
        <p:spPr>
          <a:xfrm>
            <a:off x="838200" y="0"/>
            <a:ext cx="10515600" cy="1325563"/>
          </a:xfrm>
        </p:spPr>
        <p:txBody>
          <a:bodyPr/>
          <a:lstStyle/>
          <a:p>
            <a:r>
              <a:rPr lang="en-CA">
                <a:solidFill>
                  <a:srgbClr val="00733B"/>
                </a:solidFill>
                <a:latin typeface="Kohinoor Bangla" panose="02000000000000000000" pitchFamily="2" charset="77"/>
              </a:rPr>
              <a:t>LoRa Network Interface</a:t>
            </a:r>
          </a:p>
        </p:txBody>
      </p:sp>
      <p:sp>
        <p:nvSpPr>
          <p:cNvPr id="11" name="Oval 10">
            <a:extLst>
              <a:ext uri="{FF2B5EF4-FFF2-40B4-BE49-F238E27FC236}">
                <a16:creationId xmlns:a16="http://schemas.microsoft.com/office/drawing/2014/main" id="{0FB40C39-4477-5EA3-A6A5-A1DF0C102CEC}"/>
              </a:ext>
            </a:extLst>
          </p:cNvPr>
          <p:cNvSpPr/>
          <p:nvPr/>
        </p:nvSpPr>
        <p:spPr>
          <a:xfrm>
            <a:off x="4641973" y="4870605"/>
            <a:ext cx="2908054" cy="1128130"/>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A packet collision</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0498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09D4C-F7DC-EE72-0844-1BEA0BFB4335}"/>
            </a:ext>
          </a:extLst>
        </p:cNvPr>
        <p:cNvGrpSpPr/>
        <p:nvPr/>
      </p:nvGrpSpPr>
      <p:grpSpPr>
        <a:xfrm>
          <a:off x="0" y="0"/>
          <a:ext cx="0" cy="0"/>
          <a:chOff x="0" y="0"/>
          <a:chExt cx="0" cy="0"/>
        </a:xfrm>
      </p:grpSpPr>
      <p:sp>
        <p:nvSpPr>
          <p:cNvPr id="10" name="Title 4">
            <a:extLst>
              <a:ext uri="{FF2B5EF4-FFF2-40B4-BE49-F238E27FC236}">
                <a16:creationId xmlns:a16="http://schemas.microsoft.com/office/drawing/2014/main" id="{647DBABC-13B0-A775-E83E-10E4ABB67891}"/>
              </a:ext>
            </a:extLst>
          </p:cNvPr>
          <p:cNvSpPr>
            <a:spLocks noGrp="1"/>
          </p:cNvSpPr>
          <p:nvPr>
            <p:ph type="title"/>
          </p:nvPr>
        </p:nvSpPr>
        <p:spPr>
          <a:xfrm>
            <a:off x="838200" y="0"/>
            <a:ext cx="10515600" cy="1325563"/>
          </a:xfrm>
        </p:spPr>
        <p:txBody>
          <a:bodyPr/>
          <a:lstStyle/>
          <a:p>
            <a:r>
              <a:rPr lang="en-CA">
                <a:solidFill>
                  <a:srgbClr val="00733B"/>
                </a:solidFill>
                <a:latin typeface="Kohinoor Bangla" panose="02000000000000000000" pitchFamily="2" charset="77"/>
              </a:rPr>
              <a:t>LoRa Network Interface</a:t>
            </a:r>
          </a:p>
        </p:txBody>
      </p:sp>
      <p:pic>
        <p:nvPicPr>
          <p:cNvPr id="1026" name="Picture 2">
            <a:extLst>
              <a:ext uri="{FF2B5EF4-FFF2-40B4-BE49-F238E27FC236}">
                <a16:creationId xmlns:a16="http://schemas.microsoft.com/office/drawing/2014/main" id="{068DDB05-91F0-05AF-5B3F-434BB3FE80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87" b="-4406"/>
          <a:stretch/>
        </p:blipFill>
        <p:spPr bwMode="auto">
          <a:xfrm>
            <a:off x="4826334" y="1049906"/>
            <a:ext cx="4175900" cy="475818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01E311A5-E88A-DCE0-FC71-67AE68ABF8BB}"/>
              </a:ext>
            </a:extLst>
          </p:cNvPr>
          <p:cNvSpPr/>
          <p:nvPr/>
        </p:nvSpPr>
        <p:spPr>
          <a:xfrm>
            <a:off x="1480559" y="2559796"/>
            <a:ext cx="2908054" cy="1128130"/>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Our network stack</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5389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77BD1-1C6D-C08A-5616-A198EB75D002}"/>
            </a:ext>
          </a:extLst>
        </p:cNvPr>
        <p:cNvGrpSpPr/>
        <p:nvPr/>
      </p:nvGrpSpPr>
      <p:grpSpPr>
        <a:xfrm>
          <a:off x="0" y="0"/>
          <a:ext cx="0" cy="0"/>
          <a:chOff x="0" y="0"/>
          <a:chExt cx="0" cy="0"/>
        </a:xfrm>
      </p:grpSpPr>
      <p:sp>
        <p:nvSpPr>
          <p:cNvPr id="10" name="Title 4">
            <a:extLst>
              <a:ext uri="{FF2B5EF4-FFF2-40B4-BE49-F238E27FC236}">
                <a16:creationId xmlns:a16="http://schemas.microsoft.com/office/drawing/2014/main" id="{444029B4-1C00-8429-A5D0-FBD69B393884}"/>
              </a:ext>
            </a:extLst>
          </p:cNvPr>
          <p:cNvSpPr>
            <a:spLocks noGrp="1"/>
          </p:cNvSpPr>
          <p:nvPr>
            <p:ph type="title"/>
          </p:nvPr>
        </p:nvSpPr>
        <p:spPr>
          <a:xfrm>
            <a:off x="694748" y="0"/>
            <a:ext cx="10515600" cy="1325563"/>
          </a:xfrm>
        </p:spPr>
        <p:txBody>
          <a:bodyPr/>
          <a:lstStyle/>
          <a:p>
            <a:r>
              <a:rPr lang="en-CA">
                <a:solidFill>
                  <a:srgbClr val="00733B"/>
                </a:solidFill>
                <a:latin typeface="Kohinoor Bangla" panose="02000000000000000000" pitchFamily="2" charset="77"/>
              </a:rPr>
              <a:t>LoRa Network Interface</a:t>
            </a:r>
          </a:p>
        </p:txBody>
      </p:sp>
      <p:pic>
        <p:nvPicPr>
          <p:cNvPr id="1026" name="Picture 2">
            <a:extLst>
              <a:ext uri="{FF2B5EF4-FFF2-40B4-BE49-F238E27FC236}">
                <a16:creationId xmlns:a16="http://schemas.microsoft.com/office/drawing/2014/main" id="{BE337C5C-678F-FAEF-1CD8-60C1B74F15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80" b="56062"/>
          <a:stretch/>
        </p:blipFill>
        <p:spPr bwMode="auto">
          <a:xfrm>
            <a:off x="1681629" y="1358856"/>
            <a:ext cx="8541838" cy="310681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3AEA7C95-0B5A-6C62-F428-1FD95C023B1A}"/>
              </a:ext>
            </a:extLst>
          </p:cNvPr>
          <p:cNvSpPr/>
          <p:nvPr/>
        </p:nvSpPr>
        <p:spPr>
          <a:xfrm>
            <a:off x="1565619" y="4757191"/>
            <a:ext cx="2908054" cy="1128130"/>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A 4-byte header solves most of our issues</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
        <p:nvSpPr>
          <p:cNvPr id="3" name="Oval 2">
            <a:extLst>
              <a:ext uri="{FF2B5EF4-FFF2-40B4-BE49-F238E27FC236}">
                <a16:creationId xmlns:a16="http://schemas.microsoft.com/office/drawing/2014/main" id="{95C84EDA-ECBA-7529-E0B5-C8DB73EDE643}"/>
              </a:ext>
            </a:extLst>
          </p:cNvPr>
          <p:cNvSpPr/>
          <p:nvPr/>
        </p:nvSpPr>
        <p:spPr>
          <a:xfrm>
            <a:off x="7315413" y="4757191"/>
            <a:ext cx="2908054" cy="1128130"/>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Max message length is 251 characters</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4312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62221-7749-C5F5-21EC-AB80A37041FF}"/>
            </a:ext>
          </a:extLst>
        </p:cNvPr>
        <p:cNvGrpSpPr/>
        <p:nvPr/>
      </p:nvGrpSpPr>
      <p:grpSpPr>
        <a:xfrm>
          <a:off x="0" y="0"/>
          <a:ext cx="0" cy="0"/>
          <a:chOff x="0" y="0"/>
          <a:chExt cx="0" cy="0"/>
        </a:xfrm>
      </p:grpSpPr>
      <p:sp>
        <p:nvSpPr>
          <p:cNvPr id="10" name="Title 4">
            <a:extLst>
              <a:ext uri="{FF2B5EF4-FFF2-40B4-BE49-F238E27FC236}">
                <a16:creationId xmlns:a16="http://schemas.microsoft.com/office/drawing/2014/main" id="{0FB434F2-7915-4D6F-6E4D-6974BAD9D1BB}"/>
              </a:ext>
            </a:extLst>
          </p:cNvPr>
          <p:cNvSpPr>
            <a:spLocks noGrp="1"/>
          </p:cNvSpPr>
          <p:nvPr>
            <p:ph type="title"/>
          </p:nvPr>
        </p:nvSpPr>
        <p:spPr>
          <a:xfrm>
            <a:off x="838199" y="0"/>
            <a:ext cx="10515600" cy="1325563"/>
          </a:xfrm>
        </p:spPr>
        <p:txBody>
          <a:bodyPr/>
          <a:lstStyle/>
          <a:p>
            <a:r>
              <a:rPr lang="en-CA">
                <a:solidFill>
                  <a:srgbClr val="00733B"/>
                </a:solidFill>
                <a:latin typeface="Kohinoor Bangla" panose="02000000000000000000" pitchFamily="2" charset="77"/>
              </a:rPr>
              <a:t>Power Management</a:t>
            </a:r>
          </a:p>
        </p:txBody>
      </p:sp>
      <p:pic>
        <p:nvPicPr>
          <p:cNvPr id="4" name="Picture 3" descr="A wifi symbol in a blue circle&#10;&#10;Description automatically generated">
            <a:extLst>
              <a:ext uri="{FF2B5EF4-FFF2-40B4-BE49-F238E27FC236}">
                <a16:creationId xmlns:a16="http://schemas.microsoft.com/office/drawing/2014/main" id="{17B83144-90D0-0FA0-A9DA-9AB17F92F284}"/>
              </a:ext>
            </a:extLst>
          </p:cNvPr>
          <p:cNvPicPr>
            <a:picLocks noChangeAspect="1"/>
          </p:cNvPicPr>
          <p:nvPr/>
        </p:nvPicPr>
        <p:blipFill>
          <a:blip r:embed="rId3"/>
          <a:stretch>
            <a:fillRect/>
          </a:stretch>
        </p:blipFill>
        <p:spPr>
          <a:xfrm>
            <a:off x="8452959" y="2312657"/>
            <a:ext cx="2232686" cy="2232686"/>
          </a:xfrm>
          <a:prstGeom prst="rect">
            <a:avLst/>
          </a:prstGeom>
        </p:spPr>
      </p:pic>
      <p:pic>
        <p:nvPicPr>
          <p:cNvPr id="5" name="Picture 4" descr="A black and white image of a tower&#10;&#10;Description automatically generated">
            <a:extLst>
              <a:ext uri="{FF2B5EF4-FFF2-40B4-BE49-F238E27FC236}">
                <a16:creationId xmlns:a16="http://schemas.microsoft.com/office/drawing/2014/main" id="{AF7509BA-03EB-5D94-52C7-3CE17D8117B9}"/>
              </a:ext>
            </a:extLst>
          </p:cNvPr>
          <p:cNvPicPr>
            <a:picLocks noChangeAspect="1"/>
          </p:cNvPicPr>
          <p:nvPr/>
        </p:nvPicPr>
        <p:blipFill>
          <a:blip r:embed="rId4"/>
          <a:stretch>
            <a:fillRect/>
          </a:stretch>
        </p:blipFill>
        <p:spPr>
          <a:xfrm>
            <a:off x="1506354" y="2237192"/>
            <a:ext cx="2232686" cy="2232686"/>
          </a:xfrm>
          <a:prstGeom prst="rect">
            <a:avLst/>
          </a:prstGeom>
        </p:spPr>
      </p:pic>
      <p:pic>
        <p:nvPicPr>
          <p:cNvPr id="12" name="Graphic 11" descr="Stopwatch 66% with solid fill">
            <a:extLst>
              <a:ext uri="{FF2B5EF4-FFF2-40B4-BE49-F238E27FC236}">
                <a16:creationId xmlns:a16="http://schemas.microsoft.com/office/drawing/2014/main" id="{41F61FD2-6167-368E-E21C-E8264B1BFF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1924" y="2237192"/>
            <a:ext cx="2308151" cy="2308151"/>
          </a:xfrm>
          <a:prstGeom prst="rect">
            <a:avLst/>
          </a:prstGeom>
        </p:spPr>
      </p:pic>
      <p:cxnSp>
        <p:nvCxnSpPr>
          <p:cNvPr id="15" name="Straight Arrow Connector 14">
            <a:extLst>
              <a:ext uri="{FF2B5EF4-FFF2-40B4-BE49-F238E27FC236}">
                <a16:creationId xmlns:a16="http://schemas.microsoft.com/office/drawing/2014/main" id="{0F4F8C2E-ED43-A2BB-F1EF-CADDB5C410F1}"/>
              </a:ext>
            </a:extLst>
          </p:cNvPr>
          <p:cNvCxnSpPr>
            <a:cxnSpLocks/>
          </p:cNvCxnSpPr>
          <p:nvPr/>
        </p:nvCxnSpPr>
        <p:spPr>
          <a:xfrm flipH="1">
            <a:off x="3912781" y="3530009"/>
            <a:ext cx="1175179" cy="0"/>
          </a:xfrm>
          <a:prstGeom prst="straightConnector1">
            <a:avLst/>
          </a:prstGeom>
          <a:ln w="63500">
            <a:solidFill>
              <a:schemeClr val="tx1"/>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0149FE65-D5AA-26A8-7D6C-D949D65DB774}"/>
              </a:ext>
            </a:extLst>
          </p:cNvPr>
          <p:cNvCxnSpPr>
            <a:cxnSpLocks/>
          </p:cNvCxnSpPr>
          <p:nvPr/>
        </p:nvCxnSpPr>
        <p:spPr>
          <a:xfrm flipH="1">
            <a:off x="7127358" y="3530009"/>
            <a:ext cx="1175179" cy="0"/>
          </a:xfrm>
          <a:prstGeom prst="straightConnector1">
            <a:avLst/>
          </a:prstGeom>
          <a:ln w="63500">
            <a:solidFill>
              <a:schemeClr val="tx1"/>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sp>
        <p:nvSpPr>
          <p:cNvPr id="17" name="Oval 16">
            <a:extLst>
              <a:ext uri="{FF2B5EF4-FFF2-40B4-BE49-F238E27FC236}">
                <a16:creationId xmlns:a16="http://schemas.microsoft.com/office/drawing/2014/main" id="{DEB6CE20-3501-10F9-7C32-14456F664663}"/>
              </a:ext>
            </a:extLst>
          </p:cNvPr>
          <p:cNvSpPr/>
          <p:nvPr/>
        </p:nvSpPr>
        <p:spPr>
          <a:xfrm>
            <a:off x="3664232" y="4601246"/>
            <a:ext cx="4863534" cy="140969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All power-intensive tasks have time-outs, and the processor is put to sleep to save battery</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09154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art with text&#10;&#10;Description automatically generated with medium confidence">
            <a:extLst>
              <a:ext uri="{FF2B5EF4-FFF2-40B4-BE49-F238E27FC236}">
                <a16:creationId xmlns:a16="http://schemas.microsoft.com/office/drawing/2014/main" id="{CA4DAB33-6A3E-53FB-0CBC-28269D34E4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284" y="1212565"/>
            <a:ext cx="4572000" cy="2432050"/>
          </a:xfrm>
          <a:prstGeom prst="rect">
            <a:avLst/>
          </a:prstGeom>
        </p:spPr>
      </p:pic>
      <p:pic>
        <p:nvPicPr>
          <p:cNvPr id="5" name="Content Placeholder 4" descr="A screen shot of a phone&#10;&#10;Description automatically generated">
            <a:extLst>
              <a:ext uri="{FF2B5EF4-FFF2-40B4-BE49-F238E27FC236}">
                <a16:creationId xmlns:a16="http://schemas.microsoft.com/office/drawing/2014/main" id="{4F9ECF3A-A441-18BA-3FBE-405C2503A188}"/>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65453" y="1212565"/>
            <a:ext cx="6115328" cy="5385139"/>
          </a:xfrm>
          <a:prstGeom prst="rect">
            <a:avLst/>
          </a:prstGeom>
        </p:spPr>
      </p:pic>
      <p:sp>
        <p:nvSpPr>
          <p:cNvPr id="6" name="Title 1">
            <a:extLst>
              <a:ext uri="{FF2B5EF4-FFF2-40B4-BE49-F238E27FC236}">
                <a16:creationId xmlns:a16="http://schemas.microsoft.com/office/drawing/2014/main" id="{D637BD30-4A2E-99DA-D995-63E6C0F0A3C1}"/>
              </a:ext>
            </a:extLst>
          </p:cNvPr>
          <p:cNvSpPr txBox="1">
            <a:spLocks/>
          </p:cNvSpPr>
          <p:nvPr/>
        </p:nvSpPr>
        <p:spPr>
          <a:xfrm>
            <a:off x="211219" y="968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733B"/>
                </a:solidFill>
                <a:latin typeface="Kohinoor Bangla Medium" panose="02000000000000000000" pitchFamily="2" charset="77"/>
                <a:cs typeface="Kohinoor Bangla Medium" panose="02000000000000000000" pitchFamily="2" charset="77"/>
              </a:rPr>
              <a:t>Victoria Native Friendship Centre </a:t>
            </a:r>
          </a:p>
        </p:txBody>
      </p:sp>
      <p:pic>
        <p:nvPicPr>
          <p:cNvPr id="7" name="Picture 6" descr="A screenshot of a calendar&#10;&#10;Description automatically generated">
            <a:extLst>
              <a:ext uri="{FF2B5EF4-FFF2-40B4-BE49-F238E27FC236}">
                <a16:creationId xmlns:a16="http://schemas.microsoft.com/office/drawing/2014/main" id="{5E40CF75-FAD4-96E0-F490-44D0239C32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284" y="4028303"/>
            <a:ext cx="5303108" cy="2569401"/>
          </a:xfrm>
          <a:prstGeom prst="rect">
            <a:avLst/>
          </a:prstGeom>
        </p:spPr>
      </p:pic>
    </p:spTree>
    <p:extLst>
      <p:ext uri="{BB962C8B-B14F-4D97-AF65-F5344CB8AC3E}">
        <p14:creationId xmlns:p14="http://schemas.microsoft.com/office/powerpoint/2010/main" val="4051450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C936B-DE57-B16E-8F6A-A202A64007D3}"/>
            </a:ext>
          </a:extLst>
        </p:cNvPr>
        <p:cNvGrpSpPr/>
        <p:nvPr/>
      </p:nvGrpSpPr>
      <p:grpSpPr>
        <a:xfrm>
          <a:off x="0" y="0"/>
          <a:ext cx="0" cy="0"/>
          <a:chOff x="0" y="0"/>
          <a:chExt cx="0" cy="0"/>
        </a:xfrm>
      </p:grpSpPr>
      <p:pic>
        <p:nvPicPr>
          <p:cNvPr id="21" name="Picture 20" descr="Programming data on computer monitor">
            <a:hlinkClick r:id="rId3" action="ppaction://hlinkfile"/>
            <a:hlinkHover r:id="" action="ppaction://hlinkshowjump?jump=nextslide"/>
            <a:extLst>
              <a:ext uri="{FF2B5EF4-FFF2-40B4-BE49-F238E27FC236}">
                <a16:creationId xmlns:a16="http://schemas.microsoft.com/office/drawing/2014/main" id="{B53FC41B-5090-77EE-6C68-FF6B39D2D644}"/>
              </a:ext>
            </a:extLst>
          </p:cNvPr>
          <p:cNvPicPr>
            <a:picLocks noChangeAspect="1"/>
          </p:cNvPicPr>
          <p:nvPr/>
        </p:nvPicPr>
        <p:blipFill>
          <a:blip r:embed="rId4"/>
          <a:srcRect l="6700" r="6700"/>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19" name="Picture 18">
            <a:extLst>
              <a:ext uri="{FF2B5EF4-FFF2-40B4-BE49-F238E27FC236}">
                <a16:creationId xmlns:a16="http://schemas.microsoft.com/office/drawing/2014/main" id="{A12792E0-8108-86A1-D50B-0EC4E9021D05}"/>
              </a:ext>
            </a:extLst>
          </p:cNvPr>
          <p:cNvPicPr>
            <a:picLocks noChangeAspect="1"/>
          </p:cNvPicPr>
          <p:nvPr/>
        </p:nvPicPr>
        <p:blipFill>
          <a:blip r:embed="rId5"/>
          <a:srcRect t="15326" b="15326"/>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23" name="Picture 22" descr="Close-up of a server network panel with lights and cables">
            <a:extLst>
              <a:ext uri="{FF2B5EF4-FFF2-40B4-BE49-F238E27FC236}">
                <a16:creationId xmlns:a16="http://schemas.microsoft.com/office/drawing/2014/main" id="{78FB8C48-CF80-E731-704C-7E62B6BB55FB}"/>
              </a:ext>
            </a:extLst>
          </p:cNvPr>
          <p:cNvPicPr>
            <a:picLocks noChangeAspect="1"/>
          </p:cNvPicPr>
          <p:nvPr/>
        </p:nvPicPr>
        <p:blipFill>
          <a:blip r:embed="rId6"/>
          <a:srcRect l="1081" r="1081"/>
          <a:stretch/>
        </p:blipFill>
        <p:spPr>
          <a:xfrm>
            <a:off x="4629462"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sp>
        <p:nvSpPr>
          <p:cNvPr id="30" name="Freeform 43">
            <a:extLst>
              <a:ext uri="{FF2B5EF4-FFF2-40B4-BE49-F238E27FC236}">
                <a16:creationId xmlns:a16="http://schemas.microsoft.com/office/drawing/2014/main" id="{DCB50D9C-37AD-A386-0BC2-CEAB71994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6155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461CAF91-0B4E-F098-668D-7A170B4E41EE}"/>
              </a:ext>
            </a:extLst>
          </p:cNvPr>
          <p:cNvSpPr>
            <a:spLocks noGrp="1"/>
          </p:cNvSpPr>
          <p:nvPr>
            <p:ph type="title"/>
          </p:nvPr>
        </p:nvSpPr>
        <p:spPr>
          <a:xfrm>
            <a:off x="6619164" y="4189864"/>
            <a:ext cx="4997354" cy="2163872"/>
          </a:xfrm>
        </p:spPr>
        <p:txBody>
          <a:bodyPr vert="horz" lIns="91440" tIns="45720" rIns="91440" bIns="45720" rtlCol="0" anchor="t">
            <a:normAutofit/>
          </a:bodyPr>
          <a:lstStyle/>
          <a:p>
            <a:pPr algn="r"/>
            <a:r>
              <a:rPr lang="en-US" sz="6000" kern="1200">
                <a:solidFill>
                  <a:srgbClr val="FFFFFF"/>
                </a:solidFill>
                <a:latin typeface="+mj-lt"/>
                <a:ea typeface="+mj-ea"/>
                <a:cs typeface="+mj-cs"/>
              </a:rPr>
              <a:t>Web App</a:t>
            </a:r>
          </a:p>
        </p:txBody>
      </p:sp>
      <p:pic>
        <p:nvPicPr>
          <p:cNvPr id="25" name="Picture 24" descr="Close-up of woman's hands typing and using a trackpad on a laptop with mug">
            <a:extLst>
              <a:ext uri="{FF2B5EF4-FFF2-40B4-BE49-F238E27FC236}">
                <a16:creationId xmlns:a16="http://schemas.microsoft.com/office/drawing/2014/main" id="{51AD8084-C4EA-449D-4161-3E07EBE09063}"/>
              </a:ext>
            </a:extLst>
          </p:cNvPr>
          <p:cNvPicPr>
            <a:picLocks noChangeAspect="1"/>
          </p:cNvPicPr>
          <p:nvPr/>
        </p:nvPicPr>
        <p:blipFill>
          <a:blip r:embed="rId7"/>
          <a:srcRect l="22879" r="22879"/>
          <a:stretch/>
        </p:blipFill>
        <p:spPr>
          <a:xfrm>
            <a:off x="2268499" y="-8851"/>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pic>
        <p:nvPicPr>
          <p:cNvPr id="2" name="Picture 1" descr="A logo with green and yellow text&#10;&#10;Description automatically generated">
            <a:extLst>
              <a:ext uri="{FF2B5EF4-FFF2-40B4-BE49-F238E27FC236}">
                <a16:creationId xmlns:a16="http://schemas.microsoft.com/office/drawing/2014/main" id="{311F04FF-5322-72C3-B50A-020CB3CC8B3D}"/>
              </a:ext>
            </a:extLst>
          </p:cNvPr>
          <p:cNvPicPr>
            <a:picLocks noChangeAspect="1"/>
          </p:cNvPicPr>
          <p:nvPr/>
        </p:nvPicPr>
        <p:blipFill>
          <a:blip r:embed="rId8"/>
          <a:srcRect l="1520" t="1" r="1" b="18620"/>
          <a:stretch/>
        </p:blipFill>
        <p:spPr>
          <a:xfrm>
            <a:off x="309089" y="3178908"/>
            <a:ext cx="5263748" cy="2359743"/>
          </a:xfrm>
          <a:prstGeom prst="rect">
            <a:avLst/>
          </a:prstGeom>
          <a:effectLst/>
        </p:spPr>
      </p:pic>
    </p:spTree>
    <p:extLst>
      <p:ext uri="{BB962C8B-B14F-4D97-AF65-F5344CB8AC3E}">
        <p14:creationId xmlns:p14="http://schemas.microsoft.com/office/powerpoint/2010/main" val="8608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error page&#10;&#10;Description automatically generated">
            <a:extLst>
              <a:ext uri="{FF2B5EF4-FFF2-40B4-BE49-F238E27FC236}">
                <a16:creationId xmlns:a16="http://schemas.microsoft.com/office/drawing/2014/main" id="{7AC14C36-3F08-1E15-C361-82F6D1D64A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7244" y="1073931"/>
            <a:ext cx="8897511" cy="5296389"/>
          </a:xfrm>
        </p:spPr>
      </p:pic>
      <p:sp>
        <p:nvSpPr>
          <p:cNvPr id="6" name="Title 4">
            <a:extLst>
              <a:ext uri="{FF2B5EF4-FFF2-40B4-BE49-F238E27FC236}">
                <a16:creationId xmlns:a16="http://schemas.microsoft.com/office/drawing/2014/main" id="{C431708D-782F-FDED-9C18-05110C179EAA}"/>
              </a:ext>
            </a:extLst>
          </p:cNvPr>
          <p:cNvSpPr>
            <a:spLocks noGrp="1"/>
          </p:cNvSpPr>
          <p:nvPr>
            <p:ph type="title"/>
          </p:nvPr>
        </p:nvSpPr>
        <p:spPr>
          <a:xfrm>
            <a:off x="838200" y="0"/>
            <a:ext cx="10515600" cy="1325563"/>
          </a:xfrm>
        </p:spPr>
        <p:txBody>
          <a:bodyPr/>
          <a:lstStyle/>
          <a:p>
            <a:r>
              <a:rPr lang="en-CA">
                <a:solidFill>
                  <a:srgbClr val="00733B"/>
                </a:solidFill>
                <a:latin typeface="Kohinoor Bangla" panose="02000000000000000000" pitchFamily="2" charset="77"/>
              </a:rPr>
              <a:t>Web-App Development</a:t>
            </a:r>
          </a:p>
        </p:txBody>
      </p:sp>
    </p:spTree>
    <p:extLst>
      <p:ext uri="{BB962C8B-B14F-4D97-AF65-F5344CB8AC3E}">
        <p14:creationId xmlns:p14="http://schemas.microsoft.com/office/powerpoint/2010/main" val="428900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17FD86F-3C2F-A393-024A-D18D3FFE7EBA}"/>
              </a:ext>
            </a:extLst>
          </p:cNvPr>
          <p:cNvSpPr/>
          <p:nvPr/>
        </p:nvSpPr>
        <p:spPr>
          <a:xfrm>
            <a:off x="9458753" y="449524"/>
            <a:ext cx="2126195" cy="948244"/>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Connected Node Identifier</a:t>
            </a:r>
          </a:p>
        </p:txBody>
      </p:sp>
      <p:sp>
        <p:nvSpPr>
          <p:cNvPr id="9" name="Oval 8">
            <a:extLst>
              <a:ext uri="{FF2B5EF4-FFF2-40B4-BE49-F238E27FC236}">
                <a16:creationId xmlns:a16="http://schemas.microsoft.com/office/drawing/2014/main" id="{5C8BBDF5-A8A1-A168-3099-CF318BB9DDF5}"/>
              </a:ext>
            </a:extLst>
          </p:cNvPr>
          <p:cNvSpPr/>
          <p:nvPr/>
        </p:nvSpPr>
        <p:spPr>
          <a:xfrm>
            <a:off x="9402657" y="2700610"/>
            <a:ext cx="2323901"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Sent messages on right of chat window</a:t>
            </a:r>
          </a:p>
        </p:txBody>
      </p:sp>
      <p:sp>
        <p:nvSpPr>
          <p:cNvPr id="10" name="Oval 9">
            <a:extLst>
              <a:ext uri="{FF2B5EF4-FFF2-40B4-BE49-F238E27FC236}">
                <a16:creationId xmlns:a16="http://schemas.microsoft.com/office/drawing/2014/main" id="{E15F7511-1DE4-3F90-ECC4-DC5104E9225B}"/>
              </a:ext>
            </a:extLst>
          </p:cNvPr>
          <p:cNvSpPr/>
          <p:nvPr/>
        </p:nvSpPr>
        <p:spPr>
          <a:xfrm>
            <a:off x="9204949" y="5330919"/>
            <a:ext cx="2521611" cy="1274658"/>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Send button matches colour of Sent messages </a:t>
            </a:r>
          </a:p>
        </p:txBody>
      </p:sp>
      <p:sp>
        <p:nvSpPr>
          <p:cNvPr id="11" name="Oval 10">
            <a:extLst>
              <a:ext uri="{FF2B5EF4-FFF2-40B4-BE49-F238E27FC236}">
                <a16:creationId xmlns:a16="http://schemas.microsoft.com/office/drawing/2014/main" id="{9ED2286A-7B66-BDE0-6393-4B3A4BF6BAE2}"/>
              </a:ext>
            </a:extLst>
          </p:cNvPr>
          <p:cNvSpPr/>
          <p:nvPr/>
        </p:nvSpPr>
        <p:spPr>
          <a:xfrm>
            <a:off x="621124" y="1865052"/>
            <a:ext cx="2323901"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Received messages on left of chat window</a:t>
            </a:r>
          </a:p>
        </p:txBody>
      </p:sp>
      <p:sp>
        <p:nvSpPr>
          <p:cNvPr id="12" name="Oval 11">
            <a:extLst>
              <a:ext uri="{FF2B5EF4-FFF2-40B4-BE49-F238E27FC236}">
                <a16:creationId xmlns:a16="http://schemas.microsoft.com/office/drawing/2014/main" id="{01672A71-A016-7728-EF00-990645665A6B}"/>
              </a:ext>
            </a:extLst>
          </p:cNvPr>
          <p:cNvSpPr/>
          <p:nvPr/>
        </p:nvSpPr>
        <p:spPr>
          <a:xfrm>
            <a:off x="584543" y="3846779"/>
            <a:ext cx="2416576" cy="1325563"/>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Node identifier stamp on received messages</a:t>
            </a:r>
          </a:p>
        </p:txBody>
      </p:sp>
      <p:sp>
        <p:nvSpPr>
          <p:cNvPr id="13" name="Oval 12">
            <a:extLst>
              <a:ext uri="{FF2B5EF4-FFF2-40B4-BE49-F238E27FC236}">
                <a16:creationId xmlns:a16="http://schemas.microsoft.com/office/drawing/2014/main" id="{1D94E688-613A-210F-AF3E-BCDC1EF35810}"/>
              </a:ext>
            </a:extLst>
          </p:cNvPr>
          <p:cNvSpPr/>
          <p:nvPr/>
        </p:nvSpPr>
        <p:spPr>
          <a:xfrm>
            <a:off x="635192" y="5489861"/>
            <a:ext cx="2365927" cy="1091122"/>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3B"/>
                </a:solidFill>
                <a:effectLst/>
                <a:uLnTx/>
                <a:uFillTx/>
                <a:latin typeface="Aptos" panose="02110004020202020204"/>
                <a:ea typeface="+mn-ea"/>
                <a:cs typeface="+mn-cs"/>
              </a:rPr>
              <a:t>Large Accessible SOS button</a:t>
            </a:r>
          </a:p>
        </p:txBody>
      </p:sp>
      <p:cxnSp>
        <p:nvCxnSpPr>
          <p:cNvPr id="14" name="Straight Arrow Connector 13">
            <a:extLst>
              <a:ext uri="{FF2B5EF4-FFF2-40B4-BE49-F238E27FC236}">
                <a16:creationId xmlns:a16="http://schemas.microsoft.com/office/drawing/2014/main" id="{70FEA13C-FADF-5369-F53E-2AB5C937694C}"/>
              </a:ext>
            </a:extLst>
          </p:cNvPr>
          <p:cNvCxnSpPr>
            <a:cxnSpLocks/>
            <a:stCxn id="7" idx="2"/>
          </p:cNvCxnSpPr>
          <p:nvPr/>
        </p:nvCxnSpPr>
        <p:spPr>
          <a:xfrm flipH="1">
            <a:off x="8003263" y="923646"/>
            <a:ext cx="1455490" cy="0"/>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EEC5AFB-291B-C157-9FFF-4D24EF2DC122}"/>
              </a:ext>
            </a:extLst>
          </p:cNvPr>
          <p:cNvCxnSpPr>
            <a:cxnSpLocks/>
          </p:cNvCxnSpPr>
          <p:nvPr/>
        </p:nvCxnSpPr>
        <p:spPr>
          <a:xfrm flipH="1">
            <a:off x="8003263" y="3278177"/>
            <a:ext cx="1399394" cy="0"/>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F2EC561-CD40-79A6-ACC0-5E3DFF36FBA3}"/>
              </a:ext>
            </a:extLst>
          </p:cNvPr>
          <p:cNvCxnSpPr>
            <a:cxnSpLocks/>
            <a:stCxn id="10" idx="2"/>
          </p:cNvCxnSpPr>
          <p:nvPr/>
        </p:nvCxnSpPr>
        <p:spPr>
          <a:xfrm flipH="1">
            <a:off x="8003263" y="5968248"/>
            <a:ext cx="1201686" cy="0"/>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5C8D30B-06F0-1C5B-C067-AF83365C98D3}"/>
              </a:ext>
            </a:extLst>
          </p:cNvPr>
          <p:cNvCxnSpPr>
            <a:cxnSpLocks/>
            <a:stCxn id="11" idx="6"/>
          </p:cNvCxnSpPr>
          <p:nvPr/>
        </p:nvCxnSpPr>
        <p:spPr>
          <a:xfrm>
            <a:off x="2945025" y="2438137"/>
            <a:ext cx="1454959" cy="0"/>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D69AC51-B241-A6DB-E0C4-833FA461A399}"/>
              </a:ext>
            </a:extLst>
          </p:cNvPr>
          <p:cNvCxnSpPr>
            <a:cxnSpLocks/>
            <a:stCxn id="12" idx="6"/>
          </p:cNvCxnSpPr>
          <p:nvPr/>
        </p:nvCxnSpPr>
        <p:spPr>
          <a:xfrm>
            <a:off x="3001119" y="4509561"/>
            <a:ext cx="1469621" cy="0"/>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5B5B45C-5003-83B3-366F-6254A0031DA4}"/>
              </a:ext>
            </a:extLst>
          </p:cNvPr>
          <p:cNvCxnSpPr>
            <a:cxnSpLocks/>
            <a:stCxn id="13" idx="6"/>
          </p:cNvCxnSpPr>
          <p:nvPr/>
        </p:nvCxnSpPr>
        <p:spPr>
          <a:xfrm>
            <a:off x="3001119" y="6035422"/>
            <a:ext cx="1398865" cy="356325"/>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sp>
        <p:nvSpPr>
          <p:cNvPr id="5" name="Title 4">
            <a:extLst>
              <a:ext uri="{FF2B5EF4-FFF2-40B4-BE49-F238E27FC236}">
                <a16:creationId xmlns:a16="http://schemas.microsoft.com/office/drawing/2014/main" id="{E57767C4-9F2E-9418-D5F4-D264BF5A2FE1}"/>
              </a:ext>
            </a:extLst>
          </p:cNvPr>
          <p:cNvSpPr>
            <a:spLocks noGrp="1"/>
          </p:cNvSpPr>
          <p:nvPr>
            <p:ph type="title"/>
          </p:nvPr>
        </p:nvSpPr>
        <p:spPr>
          <a:xfrm>
            <a:off x="0" y="-51593"/>
            <a:ext cx="10515600" cy="1325563"/>
          </a:xfrm>
        </p:spPr>
        <p:txBody>
          <a:bodyPr/>
          <a:lstStyle/>
          <a:p>
            <a:r>
              <a:rPr lang="en-CA">
                <a:solidFill>
                  <a:srgbClr val="00733B"/>
                </a:solidFill>
                <a:latin typeface="Kohinoor Bangla" panose="02000000000000000000" pitchFamily="2" charset="77"/>
              </a:rPr>
              <a:t>Familiar Layout</a:t>
            </a:r>
          </a:p>
        </p:txBody>
      </p:sp>
      <p:grpSp>
        <p:nvGrpSpPr>
          <p:cNvPr id="6" name="Group 5">
            <a:extLst>
              <a:ext uri="{FF2B5EF4-FFF2-40B4-BE49-F238E27FC236}">
                <a16:creationId xmlns:a16="http://schemas.microsoft.com/office/drawing/2014/main" id="{5931A0E1-8B0C-2878-0660-9DB7F7BE8182}"/>
              </a:ext>
            </a:extLst>
          </p:cNvPr>
          <p:cNvGrpSpPr/>
          <p:nvPr/>
        </p:nvGrpSpPr>
        <p:grpSpPr>
          <a:xfrm>
            <a:off x="4470740" y="770449"/>
            <a:ext cx="3462298" cy="5835128"/>
            <a:chOff x="4470740" y="770449"/>
            <a:chExt cx="3462298" cy="5835128"/>
          </a:xfrm>
        </p:grpSpPr>
        <p:pic>
          <p:nvPicPr>
            <p:cNvPr id="4" name="Picture 2">
              <a:extLst>
                <a:ext uri="{FF2B5EF4-FFF2-40B4-BE49-F238E27FC236}">
                  <a16:creationId xmlns:a16="http://schemas.microsoft.com/office/drawing/2014/main" id="{6CFFC2C0-D651-2820-9D1D-6BDE9DF27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740" y="770450"/>
              <a:ext cx="3462298" cy="58351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AA47FB6-BFC2-F165-85A7-630FB60F5F98}"/>
                </a:ext>
              </a:extLst>
            </p:cNvPr>
            <p:cNvPicPr>
              <a:picLocks noChangeAspect="1"/>
            </p:cNvPicPr>
            <p:nvPr/>
          </p:nvPicPr>
          <p:blipFill>
            <a:blip r:embed="rId4"/>
            <a:stretch>
              <a:fillRect/>
            </a:stretch>
          </p:blipFill>
          <p:spPr>
            <a:xfrm>
              <a:off x="4470740" y="770449"/>
              <a:ext cx="1641662" cy="321159"/>
            </a:xfrm>
            <a:prstGeom prst="rect">
              <a:avLst/>
            </a:prstGeom>
          </p:spPr>
        </p:pic>
      </p:grpSp>
    </p:spTree>
    <p:extLst>
      <p:ext uri="{BB962C8B-B14F-4D97-AF65-F5344CB8AC3E}">
        <p14:creationId xmlns:p14="http://schemas.microsoft.com/office/powerpoint/2010/main" val="2128954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04CA09-79BC-E267-52D9-B72D08B10B89}"/>
              </a:ext>
            </a:extLst>
          </p:cNvPr>
          <p:cNvSpPr>
            <a:spLocks noGrp="1"/>
          </p:cNvSpPr>
          <p:nvPr>
            <p:ph type="title"/>
          </p:nvPr>
        </p:nvSpPr>
        <p:spPr>
          <a:xfrm>
            <a:off x="279918" y="3892355"/>
            <a:ext cx="7935310" cy="1909795"/>
          </a:xfrm>
          <a:ln>
            <a:noFill/>
          </a:ln>
        </p:spPr>
        <p:txBody>
          <a:bodyPr>
            <a:normAutofit/>
          </a:bodyPr>
          <a:lstStyle/>
          <a:p>
            <a:r>
              <a:rPr lang="en-CA">
                <a:solidFill>
                  <a:srgbClr val="00733B"/>
                </a:solidFill>
                <a:latin typeface="Kohinoor Bangla" panose="02000000000000000000" pitchFamily="2" charset="77"/>
                <a:cs typeface="Kohinoor Bangla" panose="02000000000000000000" pitchFamily="2" charset="77"/>
              </a:rPr>
              <a:t>Checking in on Uncle Denim</a:t>
            </a:r>
          </a:p>
        </p:txBody>
      </p:sp>
      <p:pic>
        <p:nvPicPr>
          <p:cNvPr id="7" name="Content Placeholder 3">
            <a:hlinkClick r:id="rId3"/>
            <a:extLst>
              <a:ext uri="{FF2B5EF4-FFF2-40B4-BE49-F238E27FC236}">
                <a16:creationId xmlns:a16="http://schemas.microsoft.com/office/drawing/2014/main" id="{A66FB9AF-2999-87DA-C86E-9CC99BB56E3A}"/>
              </a:ext>
            </a:extLst>
          </p:cNvPr>
          <p:cNvPicPr>
            <a:picLocks noChangeAspect="1"/>
          </p:cNvPicPr>
          <p:nvPr/>
        </p:nvPicPr>
        <p:blipFill>
          <a:blip r:embed="rId4"/>
          <a:srcRect l="46433" r="1431" b="-1"/>
          <a:stretch/>
        </p:blipFill>
        <p:spPr>
          <a:xfrm>
            <a:off x="8580463"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9" name="Speech Bubble: Oval 8">
            <a:extLst>
              <a:ext uri="{FF2B5EF4-FFF2-40B4-BE49-F238E27FC236}">
                <a16:creationId xmlns:a16="http://schemas.microsoft.com/office/drawing/2014/main" id="{93D321E0-F93B-3CD2-2CF9-9CD230DC64A3}"/>
              </a:ext>
            </a:extLst>
          </p:cNvPr>
          <p:cNvSpPr/>
          <p:nvPr/>
        </p:nvSpPr>
        <p:spPr>
          <a:xfrm flipH="1">
            <a:off x="6096000" y="219375"/>
            <a:ext cx="3834295" cy="2617131"/>
          </a:xfrm>
          <a:prstGeom prst="wedgeEllipseCallout">
            <a:avLst>
              <a:gd name="adj1" fmla="val -42734"/>
              <a:gd name="adj2" fmla="val 50735"/>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92060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3E87A-0268-17C6-94E0-E03D955F08A7}"/>
            </a:ext>
          </a:extLst>
        </p:cNvPr>
        <p:cNvGrpSpPr/>
        <p:nvPr/>
      </p:nvGrpSpPr>
      <p:grpSpPr>
        <a:xfrm>
          <a:off x="0" y="0"/>
          <a:ext cx="0" cy="0"/>
          <a:chOff x="0" y="0"/>
          <a:chExt cx="0" cy="0"/>
        </a:xfrm>
      </p:grpSpPr>
      <p:pic>
        <p:nvPicPr>
          <p:cNvPr id="59" name="Picture 58" descr="A black and white image of a tower&#10;&#10;Description automatically generated">
            <a:extLst>
              <a:ext uri="{FF2B5EF4-FFF2-40B4-BE49-F238E27FC236}">
                <a16:creationId xmlns:a16="http://schemas.microsoft.com/office/drawing/2014/main" id="{C9409FE6-F0FD-72E1-8767-CC904AF9E065}"/>
              </a:ext>
            </a:extLst>
          </p:cNvPr>
          <p:cNvPicPr>
            <a:picLocks noChangeAspect="1"/>
          </p:cNvPicPr>
          <p:nvPr/>
        </p:nvPicPr>
        <p:blipFill>
          <a:blip r:embed="rId2"/>
          <a:stretch>
            <a:fillRect/>
          </a:stretch>
        </p:blipFill>
        <p:spPr>
          <a:xfrm>
            <a:off x="2174973" y="881886"/>
            <a:ext cx="1050703" cy="1050703"/>
          </a:xfrm>
          <a:prstGeom prst="rect">
            <a:avLst/>
          </a:prstGeom>
        </p:spPr>
      </p:pic>
      <p:pic>
        <p:nvPicPr>
          <p:cNvPr id="27" name="Picture 26" descr="A black and white image of a tower&#10;&#10;Description automatically generated">
            <a:extLst>
              <a:ext uri="{FF2B5EF4-FFF2-40B4-BE49-F238E27FC236}">
                <a16:creationId xmlns:a16="http://schemas.microsoft.com/office/drawing/2014/main" id="{5F5F448A-EBFB-A2C9-9FEA-761EFC8F5D70}"/>
              </a:ext>
            </a:extLst>
          </p:cNvPr>
          <p:cNvPicPr>
            <a:picLocks noChangeAspect="1"/>
          </p:cNvPicPr>
          <p:nvPr/>
        </p:nvPicPr>
        <p:blipFill>
          <a:blip r:embed="rId2"/>
          <a:stretch>
            <a:fillRect/>
          </a:stretch>
        </p:blipFill>
        <p:spPr>
          <a:xfrm>
            <a:off x="10588610" y="4029666"/>
            <a:ext cx="1056745" cy="1056745"/>
          </a:xfrm>
          <a:prstGeom prst="rect">
            <a:avLst/>
          </a:prstGeom>
        </p:spPr>
      </p:pic>
      <p:pic>
        <p:nvPicPr>
          <p:cNvPr id="26" name="Picture 25" descr="A black and white image of a tower&#10;&#10;Description automatically generated">
            <a:extLst>
              <a:ext uri="{FF2B5EF4-FFF2-40B4-BE49-F238E27FC236}">
                <a16:creationId xmlns:a16="http://schemas.microsoft.com/office/drawing/2014/main" id="{521DFBE6-7728-9BB6-FA6D-A4912FD8CCCE}"/>
              </a:ext>
            </a:extLst>
          </p:cNvPr>
          <p:cNvPicPr>
            <a:picLocks noChangeAspect="1"/>
          </p:cNvPicPr>
          <p:nvPr/>
        </p:nvPicPr>
        <p:blipFill>
          <a:blip r:embed="rId2"/>
          <a:stretch>
            <a:fillRect/>
          </a:stretch>
        </p:blipFill>
        <p:spPr>
          <a:xfrm>
            <a:off x="4891710" y="4561059"/>
            <a:ext cx="1050703" cy="1050703"/>
          </a:xfrm>
          <a:prstGeom prst="rect">
            <a:avLst/>
          </a:prstGeom>
        </p:spPr>
      </p:pic>
      <p:pic>
        <p:nvPicPr>
          <p:cNvPr id="7" name="Picture 6" descr="A house with a chimney and a chimney&#10;&#10;Description automatically generated">
            <a:extLst>
              <a:ext uri="{FF2B5EF4-FFF2-40B4-BE49-F238E27FC236}">
                <a16:creationId xmlns:a16="http://schemas.microsoft.com/office/drawing/2014/main" id="{6ED4E5E8-D014-6969-3902-D3548A2A3352}"/>
              </a:ext>
            </a:extLst>
          </p:cNvPr>
          <p:cNvPicPr>
            <a:picLocks noChangeAspect="1"/>
          </p:cNvPicPr>
          <p:nvPr/>
        </p:nvPicPr>
        <p:blipFill rotWithShape="1">
          <a:blip r:embed="rId3"/>
          <a:srcRect l="65141"/>
          <a:stretch/>
        </p:blipFill>
        <p:spPr>
          <a:xfrm>
            <a:off x="2190633" y="1183566"/>
            <a:ext cx="1445542" cy="1592408"/>
          </a:xfrm>
          <a:prstGeom prst="rect">
            <a:avLst/>
          </a:prstGeom>
        </p:spPr>
      </p:pic>
      <p:cxnSp>
        <p:nvCxnSpPr>
          <p:cNvPr id="31" name="Straight Arrow Connector 30">
            <a:extLst>
              <a:ext uri="{FF2B5EF4-FFF2-40B4-BE49-F238E27FC236}">
                <a16:creationId xmlns:a16="http://schemas.microsoft.com/office/drawing/2014/main" id="{E390AAF9-66FA-B3CE-E18C-81A8F1E2C1F1}"/>
              </a:ext>
            </a:extLst>
          </p:cNvPr>
          <p:cNvCxnSpPr>
            <a:cxnSpLocks/>
          </p:cNvCxnSpPr>
          <p:nvPr/>
        </p:nvCxnSpPr>
        <p:spPr>
          <a:xfrm>
            <a:off x="9690508" y="1424933"/>
            <a:ext cx="1174340" cy="2682545"/>
          </a:xfrm>
          <a:prstGeom prst="straightConnector1">
            <a:avLst/>
          </a:prstGeom>
          <a:ln w="63500">
            <a:solidFill>
              <a:srgbClr val="00733B"/>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C6E61EDB-2292-4912-FF6A-D7DE5F3633B2}"/>
              </a:ext>
            </a:extLst>
          </p:cNvPr>
          <p:cNvCxnSpPr>
            <a:cxnSpLocks/>
          </p:cNvCxnSpPr>
          <p:nvPr/>
        </p:nvCxnSpPr>
        <p:spPr>
          <a:xfrm flipH="1">
            <a:off x="6156452" y="4508853"/>
            <a:ext cx="4242425" cy="448155"/>
          </a:xfrm>
          <a:prstGeom prst="straightConnector1">
            <a:avLst/>
          </a:prstGeom>
          <a:ln w="63500">
            <a:solidFill>
              <a:srgbClr val="00733B"/>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4DEE256D-FAC8-6D7D-A201-3F201A2D85BE}"/>
              </a:ext>
            </a:extLst>
          </p:cNvPr>
          <p:cNvCxnSpPr>
            <a:cxnSpLocks/>
          </p:cNvCxnSpPr>
          <p:nvPr/>
        </p:nvCxnSpPr>
        <p:spPr>
          <a:xfrm flipH="1">
            <a:off x="6285716" y="1487884"/>
            <a:ext cx="2444573" cy="1237221"/>
          </a:xfrm>
          <a:prstGeom prst="straightConnector1">
            <a:avLst/>
          </a:prstGeom>
          <a:ln w="63500">
            <a:solidFill>
              <a:srgbClr val="00733B"/>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B8BB9B09-75CE-AC1D-99A9-B5C49A2FA4C5}"/>
              </a:ext>
            </a:extLst>
          </p:cNvPr>
          <p:cNvCxnSpPr>
            <a:cxnSpLocks/>
            <a:endCxn id="55" idx="2"/>
          </p:cNvCxnSpPr>
          <p:nvPr/>
        </p:nvCxnSpPr>
        <p:spPr>
          <a:xfrm flipV="1">
            <a:off x="5400626" y="3465785"/>
            <a:ext cx="271846" cy="1330273"/>
          </a:xfrm>
          <a:prstGeom prst="straightConnector1">
            <a:avLst/>
          </a:prstGeom>
          <a:ln w="63500">
            <a:solidFill>
              <a:srgbClr val="00733B"/>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E8A5BA3A-9814-7858-0278-FB4452593A6B}"/>
              </a:ext>
            </a:extLst>
          </p:cNvPr>
          <p:cNvCxnSpPr>
            <a:cxnSpLocks/>
          </p:cNvCxnSpPr>
          <p:nvPr/>
        </p:nvCxnSpPr>
        <p:spPr>
          <a:xfrm flipH="1" flipV="1">
            <a:off x="3294116" y="1731849"/>
            <a:ext cx="1679333" cy="1050702"/>
          </a:xfrm>
          <a:prstGeom prst="straightConnector1">
            <a:avLst/>
          </a:prstGeom>
          <a:ln w="63500">
            <a:solidFill>
              <a:srgbClr val="00733B"/>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pic>
        <p:nvPicPr>
          <p:cNvPr id="66" name="Picture 65" descr="A wifi symbol in a blue circle&#10;&#10;Description automatically generated">
            <a:extLst>
              <a:ext uri="{FF2B5EF4-FFF2-40B4-BE49-F238E27FC236}">
                <a16:creationId xmlns:a16="http://schemas.microsoft.com/office/drawing/2014/main" id="{51D018D2-5E56-AD6C-322D-10BCEEF6775B}"/>
              </a:ext>
            </a:extLst>
          </p:cNvPr>
          <p:cNvPicPr>
            <a:picLocks noChangeAspect="1"/>
          </p:cNvPicPr>
          <p:nvPr/>
        </p:nvPicPr>
        <p:blipFill>
          <a:blip r:embed="rId4"/>
          <a:stretch>
            <a:fillRect/>
          </a:stretch>
        </p:blipFill>
        <p:spPr>
          <a:xfrm>
            <a:off x="10743785" y="475955"/>
            <a:ext cx="948978" cy="948978"/>
          </a:xfrm>
          <a:prstGeom prst="rect">
            <a:avLst/>
          </a:prstGeom>
        </p:spPr>
      </p:pic>
      <p:cxnSp>
        <p:nvCxnSpPr>
          <p:cNvPr id="67" name="Straight Arrow Connector 66">
            <a:extLst>
              <a:ext uri="{FF2B5EF4-FFF2-40B4-BE49-F238E27FC236}">
                <a16:creationId xmlns:a16="http://schemas.microsoft.com/office/drawing/2014/main" id="{2034E2B7-FE0D-1E33-C44B-36D5CFFFFDDF}"/>
              </a:ext>
            </a:extLst>
          </p:cNvPr>
          <p:cNvCxnSpPr>
            <a:cxnSpLocks/>
          </p:cNvCxnSpPr>
          <p:nvPr/>
        </p:nvCxnSpPr>
        <p:spPr>
          <a:xfrm flipH="1" flipV="1">
            <a:off x="9690508" y="995759"/>
            <a:ext cx="1056004" cy="27500"/>
          </a:xfrm>
          <a:prstGeom prst="straightConnector1">
            <a:avLst/>
          </a:prstGeom>
          <a:ln w="63500">
            <a:solidFill>
              <a:schemeClr val="accent1">
                <a:lumMod val="60000"/>
                <a:lumOff val="40000"/>
              </a:schemeClr>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pic>
        <p:nvPicPr>
          <p:cNvPr id="20" name="Picture 19" descr="A wifi symbol in a blue circle&#10;&#10;Description automatically generated">
            <a:extLst>
              <a:ext uri="{FF2B5EF4-FFF2-40B4-BE49-F238E27FC236}">
                <a16:creationId xmlns:a16="http://schemas.microsoft.com/office/drawing/2014/main" id="{4CC27ABB-D7E5-44CE-6456-F09D280EE5B8}"/>
              </a:ext>
            </a:extLst>
          </p:cNvPr>
          <p:cNvPicPr>
            <a:picLocks noChangeAspect="1"/>
          </p:cNvPicPr>
          <p:nvPr/>
        </p:nvPicPr>
        <p:blipFill>
          <a:blip r:embed="rId4"/>
          <a:stretch>
            <a:fillRect/>
          </a:stretch>
        </p:blipFill>
        <p:spPr>
          <a:xfrm>
            <a:off x="86113" y="983611"/>
            <a:ext cx="948978" cy="948978"/>
          </a:xfrm>
          <a:prstGeom prst="rect">
            <a:avLst/>
          </a:prstGeom>
        </p:spPr>
      </p:pic>
      <p:cxnSp>
        <p:nvCxnSpPr>
          <p:cNvPr id="38" name="Straight Arrow Connector 37">
            <a:extLst>
              <a:ext uri="{FF2B5EF4-FFF2-40B4-BE49-F238E27FC236}">
                <a16:creationId xmlns:a16="http://schemas.microsoft.com/office/drawing/2014/main" id="{AFBB3A9F-7BA8-7FE0-7D61-BA05B1C325C1}"/>
              </a:ext>
            </a:extLst>
          </p:cNvPr>
          <p:cNvCxnSpPr>
            <a:cxnSpLocks/>
          </p:cNvCxnSpPr>
          <p:nvPr/>
        </p:nvCxnSpPr>
        <p:spPr>
          <a:xfrm flipH="1">
            <a:off x="1148578" y="970999"/>
            <a:ext cx="725847" cy="194878"/>
          </a:xfrm>
          <a:prstGeom prst="straightConnector1">
            <a:avLst/>
          </a:prstGeom>
          <a:ln w="63500">
            <a:solidFill>
              <a:schemeClr val="accent1">
                <a:lumMod val="60000"/>
                <a:lumOff val="40000"/>
              </a:schemeClr>
            </a:solidFill>
            <a:prstDash val="sysDot"/>
            <a:headEnd type="triangle"/>
            <a:tailEnd type="triangle"/>
          </a:ln>
        </p:spPr>
        <p:style>
          <a:lnRef idx="1">
            <a:schemeClr val="accent2"/>
          </a:lnRef>
          <a:fillRef idx="0">
            <a:schemeClr val="accent2"/>
          </a:fillRef>
          <a:effectRef idx="0">
            <a:schemeClr val="accent2"/>
          </a:effectRef>
          <a:fontRef idx="minor">
            <a:schemeClr val="tx1"/>
          </a:fontRef>
        </p:style>
      </p:cxnSp>
      <p:sp>
        <p:nvSpPr>
          <p:cNvPr id="47" name="Freeform: Shape 46">
            <a:extLst>
              <a:ext uri="{FF2B5EF4-FFF2-40B4-BE49-F238E27FC236}">
                <a16:creationId xmlns:a16="http://schemas.microsoft.com/office/drawing/2014/main" id="{555588EE-795E-AF34-57EF-E3C806574450}"/>
              </a:ext>
            </a:extLst>
          </p:cNvPr>
          <p:cNvSpPr/>
          <p:nvPr/>
        </p:nvSpPr>
        <p:spPr>
          <a:xfrm>
            <a:off x="714180" y="1889259"/>
            <a:ext cx="9991328" cy="4521200"/>
          </a:xfrm>
          <a:custGeom>
            <a:avLst/>
            <a:gdLst>
              <a:gd name="connsiteX0" fmla="*/ 0 w 9991328"/>
              <a:gd name="connsiteY0" fmla="*/ 2040467 h 4521200"/>
              <a:gd name="connsiteX1" fmla="*/ 84667 w 9991328"/>
              <a:gd name="connsiteY1" fmla="*/ 1913467 h 4521200"/>
              <a:gd name="connsiteX2" fmla="*/ 143934 w 9991328"/>
              <a:gd name="connsiteY2" fmla="*/ 1828800 h 4521200"/>
              <a:gd name="connsiteX3" fmla="*/ 364067 w 9991328"/>
              <a:gd name="connsiteY3" fmla="*/ 1617133 h 4521200"/>
              <a:gd name="connsiteX4" fmla="*/ 685800 w 9991328"/>
              <a:gd name="connsiteY4" fmla="*/ 1388533 h 4521200"/>
              <a:gd name="connsiteX5" fmla="*/ 719667 w 9991328"/>
              <a:gd name="connsiteY5" fmla="*/ 1354667 h 4521200"/>
              <a:gd name="connsiteX6" fmla="*/ 889000 w 9991328"/>
              <a:gd name="connsiteY6" fmla="*/ 1227667 h 4521200"/>
              <a:gd name="connsiteX7" fmla="*/ 931334 w 9991328"/>
              <a:gd name="connsiteY7" fmla="*/ 1202267 h 4521200"/>
              <a:gd name="connsiteX8" fmla="*/ 1041400 w 9991328"/>
              <a:gd name="connsiteY8" fmla="*/ 1126067 h 4521200"/>
              <a:gd name="connsiteX9" fmla="*/ 1066800 w 9991328"/>
              <a:gd name="connsiteY9" fmla="*/ 1100667 h 4521200"/>
              <a:gd name="connsiteX10" fmla="*/ 1193800 w 9991328"/>
              <a:gd name="connsiteY10" fmla="*/ 1024467 h 4521200"/>
              <a:gd name="connsiteX11" fmla="*/ 1253067 w 9991328"/>
              <a:gd name="connsiteY11" fmla="*/ 973667 h 4521200"/>
              <a:gd name="connsiteX12" fmla="*/ 1371600 w 9991328"/>
              <a:gd name="connsiteY12" fmla="*/ 905933 h 4521200"/>
              <a:gd name="connsiteX13" fmla="*/ 1430867 w 9991328"/>
              <a:gd name="connsiteY13" fmla="*/ 880533 h 4521200"/>
              <a:gd name="connsiteX14" fmla="*/ 1498600 w 9991328"/>
              <a:gd name="connsiteY14" fmla="*/ 838200 h 4521200"/>
              <a:gd name="connsiteX15" fmla="*/ 1600200 w 9991328"/>
              <a:gd name="connsiteY15" fmla="*/ 795867 h 4521200"/>
              <a:gd name="connsiteX16" fmla="*/ 1701800 w 9991328"/>
              <a:gd name="connsiteY16" fmla="*/ 753533 h 4521200"/>
              <a:gd name="connsiteX17" fmla="*/ 1871134 w 9991328"/>
              <a:gd name="connsiteY17" fmla="*/ 711200 h 4521200"/>
              <a:gd name="connsiteX18" fmla="*/ 1905000 w 9991328"/>
              <a:gd name="connsiteY18" fmla="*/ 702733 h 4521200"/>
              <a:gd name="connsiteX19" fmla="*/ 2159000 w 9991328"/>
              <a:gd name="connsiteY19" fmla="*/ 728133 h 4521200"/>
              <a:gd name="connsiteX20" fmla="*/ 2277534 w 9991328"/>
              <a:gd name="connsiteY20" fmla="*/ 753533 h 4521200"/>
              <a:gd name="connsiteX21" fmla="*/ 2353734 w 9991328"/>
              <a:gd name="connsiteY21" fmla="*/ 804333 h 4521200"/>
              <a:gd name="connsiteX22" fmla="*/ 2413000 w 9991328"/>
              <a:gd name="connsiteY22" fmla="*/ 838200 h 4521200"/>
              <a:gd name="connsiteX23" fmla="*/ 2463800 w 9991328"/>
              <a:gd name="connsiteY23" fmla="*/ 889000 h 4521200"/>
              <a:gd name="connsiteX24" fmla="*/ 2480734 w 9991328"/>
              <a:gd name="connsiteY24" fmla="*/ 905933 h 4521200"/>
              <a:gd name="connsiteX25" fmla="*/ 2548467 w 9991328"/>
              <a:gd name="connsiteY25" fmla="*/ 956733 h 4521200"/>
              <a:gd name="connsiteX26" fmla="*/ 2675467 w 9991328"/>
              <a:gd name="connsiteY26" fmla="*/ 1066800 h 4521200"/>
              <a:gd name="connsiteX27" fmla="*/ 2768600 w 9991328"/>
              <a:gd name="connsiteY27" fmla="*/ 1151467 h 4521200"/>
              <a:gd name="connsiteX28" fmla="*/ 2802467 w 9991328"/>
              <a:gd name="connsiteY28" fmla="*/ 1193800 h 4521200"/>
              <a:gd name="connsiteX29" fmla="*/ 2853267 w 9991328"/>
              <a:gd name="connsiteY29" fmla="*/ 1219200 h 4521200"/>
              <a:gd name="connsiteX30" fmla="*/ 2929467 w 9991328"/>
              <a:gd name="connsiteY30" fmla="*/ 1278467 h 4521200"/>
              <a:gd name="connsiteX31" fmla="*/ 3048000 w 9991328"/>
              <a:gd name="connsiteY31" fmla="*/ 1337733 h 4521200"/>
              <a:gd name="connsiteX32" fmla="*/ 3073400 w 9991328"/>
              <a:gd name="connsiteY32" fmla="*/ 1371600 h 4521200"/>
              <a:gd name="connsiteX33" fmla="*/ 3149600 w 9991328"/>
              <a:gd name="connsiteY33" fmla="*/ 1405467 h 4521200"/>
              <a:gd name="connsiteX34" fmla="*/ 3175000 w 9991328"/>
              <a:gd name="connsiteY34" fmla="*/ 1422400 h 4521200"/>
              <a:gd name="connsiteX35" fmla="*/ 3217334 w 9991328"/>
              <a:gd name="connsiteY35" fmla="*/ 1439333 h 4521200"/>
              <a:gd name="connsiteX36" fmla="*/ 3302000 w 9991328"/>
              <a:gd name="connsiteY36" fmla="*/ 1481667 h 4521200"/>
              <a:gd name="connsiteX37" fmla="*/ 3335867 w 9991328"/>
              <a:gd name="connsiteY37" fmla="*/ 1498600 h 4521200"/>
              <a:gd name="connsiteX38" fmla="*/ 3454400 w 9991328"/>
              <a:gd name="connsiteY38" fmla="*/ 1532467 h 4521200"/>
              <a:gd name="connsiteX39" fmla="*/ 3513667 w 9991328"/>
              <a:gd name="connsiteY39" fmla="*/ 1549400 h 4521200"/>
              <a:gd name="connsiteX40" fmla="*/ 3556000 w 9991328"/>
              <a:gd name="connsiteY40" fmla="*/ 1566333 h 4521200"/>
              <a:gd name="connsiteX41" fmla="*/ 3691467 w 9991328"/>
              <a:gd name="connsiteY41" fmla="*/ 1600200 h 4521200"/>
              <a:gd name="connsiteX42" fmla="*/ 3716867 w 9991328"/>
              <a:gd name="connsiteY42" fmla="*/ 1608667 h 4521200"/>
              <a:gd name="connsiteX43" fmla="*/ 3810000 w 9991328"/>
              <a:gd name="connsiteY43" fmla="*/ 1634067 h 4521200"/>
              <a:gd name="connsiteX44" fmla="*/ 3920067 w 9991328"/>
              <a:gd name="connsiteY44" fmla="*/ 1667933 h 4521200"/>
              <a:gd name="connsiteX45" fmla="*/ 4055534 w 9991328"/>
              <a:gd name="connsiteY45" fmla="*/ 1693333 h 4521200"/>
              <a:gd name="connsiteX46" fmla="*/ 4089400 w 9991328"/>
              <a:gd name="connsiteY46" fmla="*/ 1710267 h 4521200"/>
              <a:gd name="connsiteX47" fmla="*/ 4224867 w 9991328"/>
              <a:gd name="connsiteY47" fmla="*/ 1752600 h 4521200"/>
              <a:gd name="connsiteX48" fmla="*/ 4326467 w 9991328"/>
              <a:gd name="connsiteY48" fmla="*/ 1761067 h 4521200"/>
              <a:gd name="connsiteX49" fmla="*/ 4512734 w 9991328"/>
              <a:gd name="connsiteY49" fmla="*/ 1794933 h 4521200"/>
              <a:gd name="connsiteX50" fmla="*/ 4538134 w 9991328"/>
              <a:gd name="connsiteY50" fmla="*/ 1803400 h 4521200"/>
              <a:gd name="connsiteX51" fmla="*/ 4690534 w 9991328"/>
              <a:gd name="connsiteY51" fmla="*/ 1820333 h 4521200"/>
              <a:gd name="connsiteX52" fmla="*/ 4749800 w 9991328"/>
              <a:gd name="connsiteY52" fmla="*/ 1837267 h 4521200"/>
              <a:gd name="connsiteX53" fmla="*/ 5130800 w 9991328"/>
              <a:gd name="connsiteY53" fmla="*/ 1837267 h 4521200"/>
              <a:gd name="connsiteX54" fmla="*/ 5198534 w 9991328"/>
              <a:gd name="connsiteY54" fmla="*/ 1828800 h 4521200"/>
              <a:gd name="connsiteX55" fmla="*/ 5257800 w 9991328"/>
              <a:gd name="connsiteY55" fmla="*/ 1811867 h 4521200"/>
              <a:gd name="connsiteX56" fmla="*/ 5342467 w 9991328"/>
              <a:gd name="connsiteY56" fmla="*/ 1794933 h 4521200"/>
              <a:gd name="connsiteX57" fmla="*/ 5401734 w 9991328"/>
              <a:gd name="connsiteY57" fmla="*/ 1786467 h 4521200"/>
              <a:gd name="connsiteX58" fmla="*/ 5444067 w 9991328"/>
              <a:gd name="connsiteY58" fmla="*/ 1778000 h 4521200"/>
              <a:gd name="connsiteX59" fmla="*/ 5571067 w 9991328"/>
              <a:gd name="connsiteY59" fmla="*/ 1761067 h 4521200"/>
              <a:gd name="connsiteX60" fmla="*/ 5604934 w 9991328"/>
              <a:gd name="connsiteY60" fmla="*/ 1744133 h 4521200"/>
              <a:gd name="connsiteX61" fmla="*/ 5681134 w 9991328"/>
              <a:gd name="connsiteY61" fmla="*/ 1727200 h 4521200"/>
              <a:gd name="connsiteX62" fmla="*/ 5740400 w 9991328"/>
              <a:gd name="connsiteY62" fmla="*/ 1701800 h 4521200"/>
              <a:gd name="connsiteX63" fmla="*/ 5816600 w 9991328"/>
              <a:gd name="connsiteY63" fmla="*/ 1684867 h 4521200"/>
              <a:gd name="connsiteX64" fmla="*/ 5858934 w 9991328"/>
              <a:gd name="connsiteY64" fmla="*/ 1667933 h 4521200"/>
              <a:gd name="connsiteX65" fmla="*/ 5892800 w 9991328"/>
              <a:gd name="connsiteY65" fmla="*/ 1659467 h 4521200"/>
              <a:gd name="connsiteX66" fmla="*/ 5960534 w 9991328"/>
              <a:gd name="connsiteY66" fmla="*/ 1634067 h 4521200"/>
              <a:gd name="connsiteX67" fmla="*/ 6019800 w 9991328"/>
              <a:gd name="connsiteY67" fmla="*/ 1608667 h 4521200"/>
              <a:gd name="connsiteX68" fmla="*/ 6104467 w 9991328"/>
              <a:gd name="connsiteY68" fmla="*/ 1583267 h 4521200"/>
              <a:gd name="connsiteX69" fmla="*/ 6265334 w 9991328"/>
              <a:gd name="connsiteY69" fmla="*/ 1498600 h 4521200"/>
              <a:gd name="connsiteX70" fmla="*/ 6307667 w 9991328"/>
              <a:gd name="connsiteY70" fmla="*/ 1481667 h 4521200"/>
              <a:gd name="connsiteX71" fmla="*/ 6358467 w 9991328"/>
              <a:gd name="connsiteY71" fmla="*/ 1456267 h 4521200"/>
              <a:gd name="connsiteX72" fmla="*/ 6400800 w 9991328"/>
              <a:gd name="connsiteY72" fmla="*/ 1439333 h 4521200"/>
              <a:gd name="connsiteX73" fmla="*/ 6485467 w 9991328"/>
              <a:gd name="connsiteY73" fmla="*/ 1397000 h 4521200"/>
              <a:gd name="connsiteX74" fmla="*/ 6510867 w 9991328"/>
              <a:gd name="connsiteY74" fmla="*/ 1371600 h 4521200"/>
              <a:gd name="connsiteX75" fmla="*/ 6646334 w 9991328"/>
              <a:gd name="connsiteY75" fmla="*/ 1286933 h 4521200"/>
              <a:gd name="connsiteX76" fmla="*/ 6688667 w 9991328"/>
              <a:gd name="connsiteY76" fmla="*/ 1253067 h 4521200"/>
              <a:gd name="connsiteX77" fmla="*/ 6764867 w 9991328"/>
              <a:gd name="connsiteY77" fmla="*/ 1176867 h 4521200"/>
              <a:gd name="connsiteX78" fmla="*/ 6815667 w 9991328"/>
              <a:gd name="connsiteY78" fmla="*/ 1143000 h 4521200"/>
              <a:gd name="connsiteX79" fmla="*/ 6925734 w 9991328"/>
              <a:gd name="connsiteY79" fmla="*/ 990600 h 4521200"/>
              <a:gd name="connsiteX80" fmla="*/ 7044267 w 9991328"/>
              <a:gd name="connsiteY80" fmla="*/ 872067 h 4521200"/>
              <a:gd name="connsiteX81" fmla="*/ 7078134 w 9991328"/>
              <a:gd name="connsiteY81" fmla="*/ 829733 h 4521200"/>
              <a:gd name="connsiteX82" fmla="*/ 7154334 w 9991328"/>
              <a:gd name="connsiteY82" fmla="*/ 762000 h 4521200"/>
              <a:gd name="connsiteX83" fmla="*/ 7188200 w 9991328"/>
              <a:gd name="connsiteY83" fmla="*/ 711200 h 4521200"/>
              <a:gd name="connsiteX84" fmla="*/ 7255934 w 9991328"/>
              <a:gd name="connsiteY84" fmla="*/ 660400 h 4521200"/>
              <a:gd name="connsiteX85" fmla="*/ 7306734 w 9991328"/>
              <a:gd name="connsiteY85" fmla="*/ 618067 h 4521200"/>
              <a:gd name="connsiteX86" fmla="*/ 7408334 w 9991328"/>
              <a:gd name="connsiteY86" fmla="*/ 516467 h 4521200"/>
              <a:gd name="connsiteX87" fmla="*/ 7476067 w 9991328"/>
              <a:gd name="connsiteY87" fmla="*/ 457200 h 4521200"/>
              <a:gd name="connsiteX88" fmla="*/ 7526867 w 9991328"/>
              <a:gd name="connsiteY88" fmla="*/ 406400 h 4521200"/>
              <a:gd name="connsiteX89" fmla="*/ 7569200 w 9991328"/>
              <a:gd name="connsiteY89" fmla="*/ 381000 h 4521200"/>
              <a:gd name="connsiteX90" fmla="*/ 7738534 w 9991328"/>
              <a:gd name="connsiteY90" fmla="*/ 270933 h 4521200"/>
              <a:gd name="connsiteX91" fmla="*/ 7831667 w 9991328"/>
              <a:gd name="connsiteY91" fmla="*/ 237067 h 4521200"/>
              <a:gd name="connsiteX92" fmla="*/ 7950200 w 9991328"/>
              <a:gd name="connsiteY92" fmla="*/ 169333 h 4521200"/>
              <a:gd name="connsiteX93" fmla="*/ 7984067 w 9991328"/>
              <a:gd name="connsiteY93" fmla="*/ 152400 h 4521200"/>
              <a:gd name="connsiteX94" fmla="*/ 8009467 w 9991328"/>
              <a:gd name="connsiteY94" fmla="*/ 135467 h 4521200"/>
              <a:gd name="connsiteX95" fmla="*/ 8043334 w 9991328"/>
              <a:gd name="connsiteY95" fmla="*/ 118533 h 4521200"/>
              <a:gd name="connsiteX96" fmla="*/ 8068734 w 9991328"/>
              <a:gd name="connsiteY96" fmla="*/ 101600 h 4521200"/>
              <a:gd name="connsiteX97" fmla="*/ 8144934 w 9991328"/>
              <a:gd name="connsiteY97" fmla="*/ 67733 h 4521200"/>
              <a:gd name="connsiteX98" fmla="*/ 8178800 w 9991328"/>
              <a:gd name="connsiteY98" fmla="*/ 42333 h 4521200"/>
              <a:gd name="connsiteX99" fmla="*/ 8271934 w 9991328"/>
              <a:gd name="connsiteY99" fmla="*/ 16933 h 4521200"/>
              <a:gd name="connsiteX100" fmla="*/ 8331200 w 9991328"/>
              <a:gd name="connsiteY100" fmla="*/ 8467 h 4521200"/>
              <a:gd name="connsiteX101" fmla="*/ 8382000 w 9991328"/>
              <a:gd name="connsiteY101" fmla="*/ 0 h 4521200"/>
              <a:gd name="connsiteX102" fmla="*/ 8746067 w 9991328"/>
              <a:gd name="connsiteY102" fmla="*/ 16933 h 4521200"/>
              <a:gd name="connsiteX103" fmla="*/ 8822267 w 9991328"/>
              <a:gd name="connsiteY103" fmla="*/ 50800 h 4521200"/>
              <a:gd name="connsiteX104" fmla="*/ 8915400 w 9991328"/>
              <a:gd name="connsiteY104" fmla="*/ 93133 h 4521200"/>
              <a:gd name="connsiteX105" fmla="*/ 9033934 w 9991328"/>
              <a:gd name="connsiteY105" fmla="*/ 177800 h 4521200"/>
              <a:gd name="connsiteX106" fmla="*/ 9059334 w 9991328"/>
              <a:gd name="connsiteY106" fmla="*/ 203200 h 4521200"/>
              <a:gd name="connsiteX107" fmla="*/ 9093200 w 9991328"/>
              <a:gd name="connsiteY107" fmla="*/ 228600 h 4521200"/>
              <a:gd name="connsiteX108" fmla="*/ 9160934 w 9991328"/>
              <a:gd name="connsiteY108" fmla="*/ 321733 h 4521200"/>
              <a:gd name="connsiteX109" fmla="*/ 9186334 w 9991328"/>
              <a:gd name="connsiteY109" fmla="*/ 355600 h 4521200"/>
              <a:gd name="connsiteX110" fmla="*/ 9228667 w 9991328"/>
              <a:gd name="connsiteY110" fmla="*/ 389467 h 4521200"/>
              <a:gd name="connsiteX111" fmla="*/ 9254067 w 9991328"/>
              <a:gd name="connsiteY111" fmla="*/ 448733 h 4521200"/>
              <a:gd name="connsiteX112" fmla="*/ 9279467 w 9991328"/>
              <a:gd name="connsiteY112" fmla="*/ 491067 h 4521200"/>
              <a:gd name="connsiteX113" fmla="*/ 9304867 w 9991328"/>
              <a:gd name="connsiteY113" fmla="*/ 558800 h 4521200"/>
              <a:gd name="connsiteX114" fmla="*/ 9313334 w 9991328"/>
              <a:gd name="connsiteY114" fmla="*/ 609600 h 4521200"/>
              <a:gd name="connsiteX115" fmla="*/ 9330267 w 9991328"/>
              <a:gd name="connsiteY115" fmla="*/ 660400 h 4521200"/>
              <a:gd name="connsiteX116" fmla="*/ 9338734 w 9991328"/>
              <a:gd name="connsiteY116" fmla="*/ 711200 h 4521200"/>
              <a:gd name="connsiteX117" fmla="*/ 9364134 w 9991328"/>
              <a:gd name="connsiteY117" fmla="*/ 753533 h 4521200"/>
              <a:gd name="connsiteX118" fmla="*/ 9389534 w 9991328"/>
              <a:gd name="connsiteY118" fmla="*/ 821267 h 4521200"/>
              <a:gd name="connsiteX119" fmla="*/ 9423400 w 9991328"/>
              <a:gd name="connsiteY119" fmla="*/ 939800 h 4521200"/>
              <a:gd name="connsiteX120" fmla="*/ 9465734 w 9991328"/>
              <a:gd name="connsiteY120" fmla="*/ 1058333 h 4521200"/>
              <a:gd name="connsiteX121" fmla="*/ 9474200 w 9991328"/>
              <a:gd name="connsiteY121" fmla="*/ 1109133 h 4521200"/>
              <a:gd name="connsiteX122" fmla="*/ 9482667 w 9991328"/>
              <a:gd name="connsiteY122" fmla="*/ 1168400 h 4521200"/>
              <a:gd name="connsiteX123" fmla="*/ 9516534 w 9991328"/>
              <a:gd name="connsiteY123" fmla="*/ 1286933 h 4521200"/>
              <a:gd name="connsiteX124" fmla="*/ 9533467 w 9991328"/>
              <a:gd name="connsiteY124" fmla="*/ 1380067 h 4521200"/>
              <a:gd name="connsiteX125" fmla="*/ 9550400 w 9991328"/>
              <a:gd name="connsiteY125" fmla="*/ 1422400 h 4521200"/>
              <a:gd name="connsiteX126" fmla="*/ 9584267 w 9991328"/>
              <a:gd name="connsiteY126" fmla="*/ 1574800 h 4521200"/>
              <a:gd name="connsiteX127" fmla="*/ 9609667 w 9991328"/>
              <a:gd name="connsiteY127" fmla="*/ 1642533 h 4521200"/>
              <a:gd name="connsiteX128" fmla="*/ 9668934 w 9991328"/>
              <a:gd name="connsiteY128" fmla="*/ 1828800 h 4521200"/>
              <a:gd name="connsiteX129" fmla="*/ 9711267 w 9991328"/>
              <a:gd name="connsiteY129" fmla="*/ 1930400 h 4521200"/>
              <a:gd name="connsiteX130" fmla="*/ 9728200 w 9991328"/>
              <a:gd name="connsiteY130" fmla="*/ 1989667 h 4521200"/>
              <a:gd name="connsiteX131" fmla="*/ 9745134 w 9991328"/>
              <a:gd name="connsiteY131" fmla="*/ 2065867 h 4521200"/>
              <a:gd name="connsiteX132" fmla="*/ 9770534 w 9991328"/>
              <a:gd name="connsiteY132" fmla="*/ 2133600 h 4521200"/>
              <a:gd name="connsiteX133" fmla="*/ 9787467 w 9991328"/>
              <a:gd name="connsiteY133" fmla="*/ 2235200 h 4521200"/>
              <a:gd name="connsiteX134" fmla="*/ 9795934 w 9991328"/>
              <a:gd name="connsiteY134" fmla="*/ 2269067 h 4521200"/>
              <a:gd name="connsiteX135" fmla="*/ 9812867 w 9991328"/>
              <a:gd name="connsiteY135" fmla="*/ 2362200 h 4521200"/>
              <a:gd name="connsiteX136" fmla="*/ 9846734 w 9991328"/>
              <a:gd name="connsiteY136" fmla="*/ 2455333 h 4521200"/>
              <a:gd name="connsiteX137" fmla="*/ 9855200 w 9991328"/>
              <a:gd name="connsiteY137" fmla="*/ 2497667 h 4521200"/>
              <a:gd name="connsiteX138" fmla="*/ 9872134 w 9991328"/>
              <a:gd name="connsiteY138" fmla="*/ 2531533 h 4521200"/>
              <a:gd name="connsiteX139" fmla="*/ 9897534 w 9991328"/>
              <a:gd name="connsiteY139" fmla="*/ 2692400 h 4521200"/>
              <a:gd name="connsiteX140" fmla="*/ 9922934 w 9991328"/>
              <a:gd name="connsiteY140" fmla="*/ 2777067 h 4521200"/>
              <a:gd name="connsiteX141" fmla="*/ 9931400 w 9991328"/>
              <a:gd name="connsiteY141" fmla="*/ 2827867 h 4521200"/>
              <a:gd name="connsiteX142" fmla="*/ 9956800 w 9991328"/>
              <a:gd name="connsiteY142" fmla="*/ 2954867 h 4521200"/>
              <a:gd name="connsiteX143" fmla="*/ 9965267 w 9991328"/>
              <a:gd name="connsiteY143" fmla="*/ 2980267 h 4521200"/>
              <a:gd name="connsiteX144" fmla="*/ 9973734 w 9991328"/>
              <a:gd name="connsiteY144" fmla="*/ 3056467 h 4521200"/>
              <a:gd name="connsiteX145" fmla="*/ 9990667 w 9991328"/>
              <a:gd name="connsiteY145" fmla="*/ 3115733 h 4521200"/>
              <a:gd name="connsiteX146" fmla="*/ 9973734 w 9991328"/>
              <a:gd name="connsiteY146" fmla="*/ 3344333 h 4521200"/>
              <a:gd name="connsiteX147" fmla="*/ 9956800 w 9991328"/>
              <a:gd name="connsiteY147" fmla="*/ 3378200 h 4521200"/>
              <a:gd name="connsiteX148" fmla="*/ 9931400 w 9991328"/>
              <a:gd name="connsiteY148" fmla="*/ 3403600 h 4521200"/>
              <a:gd name="connsiteX149" fmla="*/ 9914467 w 9991328"/>
              <a:gd name="connsiteY149" fmla="*/ 3437467 h 4521200"/>
              <a:gd name="connsiteX150" fmla="*/ 9889067 w 9991328"/>
              <a:gd name="connsiteY150" fmla="*/ 3471333 h 4521200"/>
              <a:gd name="connsiteX151" fmla="*/ 9872134 w 9991328"/>
              <a:gd name="connsiteY151" fmla="*/ 3496733 h 4521200"/>
              <a:gd name="connsiteX152" fmla="*/ 9838267 w 9991328"/>
              <a:gd name="connsiteY152" fmla="*/ 3539067 h 4521200"/>
              <a:gd name="connsiteX153" fmla="*/ 9719734 w 9991328"/>
              <a:gd name="connsiteY153" fmla="*/ 3691467 h 4521200"/>
              <a:gd name="connsiteX154" fmla="*/ 9694334 w 9991328"/>
              <a:gd name="connsiteY154" fmla="*/ 3716867 h 4521200"/>
              <a:gd name="connsiteX155" fmla="*/ 9652000 w 9991328"/>
              <a:gd name="connsiteY155" fmla="*/ 3742267 h 4521200"/>
              <a:gd name="connsiteX156" fmla="*/ 9541934 w 9991328"/>
              <a:gd name="connsiteY156" fmla="*/ 3835400 h 4521200"/>
              <a:gd name="connsiteX157" fmla="*/ 9508067 w 9991328"/>
              <a:gd name="connsiteY157" fmla="*/ 3843867 h 4521200"/>
              <a:gd name="connsiteX158" fmla="*/ 9431867 w 9991328"/>
              <a:gd name="connsiteY158" fmla="*/ 3886200 h 4521200"/>
              <a:gd name="connsiteX159" fmla="*/ 9398000 w 9991328"/>
              <a:gd name="connsiteY159" fmla="*/ 3911600 h 4521200"/>
              <a:gd name="connsiteX160" fmla="*/ 9313334 w 9991328"/>
              <a:gd name="connsiteY160" fmla="*/ 3953933 h 4521200"/>
              <a:gd name="connsiteX161" fmla="*/ 9245600 w 9991328"/>
              <a:gd name="connsiteY161" fmla="*/ 3970867 h 4521200"/>
              <a:gd name="connsiteX162" fmla="*/ 9203267 w 9991328"/>
              <a:gd name="connsiteY162" fmla="*/ 3987800 h 4521200"/>
              <a:gd name="connsiteX163" fmla="*/ 9152467 w 9991328"/>
              <a:gd name="connsiteY163" fmla="*/ 4004733 h 4521200"/>
              <a:gd name="connsiteX164" fmla="*/ 9110134 w 9991328"/>
              <a:gd name="connsiteY164" fmla="*/ 4030133 h 4521200"/>
              <a:gd name="connsiteX165" fmla="*/ 9025467 w 9991328"/>
              <a:gd name="connsiteY165" fmla="*/ 4038600 h 4521200"/>
              <a:gd name="connsiteX166" fmla="*/ 8983134 w 9991328"/>
              <a:gd name="connsiteY166" fmla="*/ 4055533 h 4521200"/>
              <a:gd name="connsiteX167" fmla="*/ 8932334 w 9991328"/>
              <a:gd name="connsiteY167" fmla="*/ 4064000 h 4521200"/>
              <a:gd name="connsiteX168" fmla="*/ 8906934 w 9991328"/>
              <a:gd name="connsiteY168" fmla="*/ 4080933 h 4521200"/>
              <a:gd name="connsiteX169" fmla="*/ 8830734 w 9991328"/>
              <a:gd name="connsiteY169" fmla="*/ 4097867 h 4521200"/>
              <a:gd name="connsiteX170" fmla="*/ 8746067 w 9991328"/>
              <a:gd name="connsiteY170" fmla="*/ 4123267 h 4521200"/>
              <a:gd name="connsiteX171" fmla="*/ 8695267 w 9991328"/>
              <a:gd name="connsiteY171" fmla="*/ 4148667 h 4521200"/>
              <a:gd name="connsiteX172" fmla="*/ 8517467 w 9991328"/>
              <a:gd name="connsiteY172" fmla="*/ 4207933 h 4521200"/>
              <a:gd name="connsiteX173" fmla="*/ 8492067 w 9991328"/>
              <a:gd name="connsiteY173" fmla="*/ 4224867 h 4521200"/>
              <a:gd name="connsiteX174" fmla="*/ 8382000 w 9991328"/>
              <a:gd name="connsiteY174" fmla="*/ 4250267 h 4521200"/>
              <a:gd name="connsiteX175" fmla="*/ 8339667 w 9991328"/>
              <a:gd name="connsiteY175" fmla="*/ 4258733 h 4521200"/>
              <a:gd name="connsiteX176" fmla="*/ 8297334 w 9991328"/>
              <a:gd name="connsiteY176" fmla="*/ 4284133 h 4521200"/>
              <a:gd name="connsiteX177" fmla="*/ 8170334 w 9991328"/>
              <a:gd name="connsiteY177" fmla="*/ 4301067 h 4521200"/>
              <a:gd name="connsiteX178" fmla="*/ 8119534 w 9991328"/>
              <a:gd name="connsiteY178" fmla="*/ 4318000 h 4521200"/>
              <a:gd name="connsiteX179" fmla="*/ 7916334 w 9991328"/>
              <a:gd name="connsiteY179" fmla="*/ 4343400 h 4521200"/>
              <a:gd name="connsiteX180" fmla="*/ 7797800 w 9991328"/>
              <a:gd name="connsiteY180" fmla="*/ 4368800 h 4521200"/>
              <a:gd name="connsiteX181" fmla="*/ 7721600 w 9991328"/>
              <a:gd name="connsiteY181" fmla="*/ 4377267 h 4521200"/>
              <a:gd name="connsiteX182" fmla="*/ 7670800 w 9991328"/>
              <a:gd name="connsiteY182" fmla="*/ 4394200 h 4521200"/>
              <a:gd name="connsiteX183" fmla="*/ 7603067 w 9991328"/>
              <a:gd name="connsiteY183" fmla="*/ 4411133 h 4521200"/>
              <a:gd name="connsiteX184" fmla="*/ 7484534 w 9991328"/>
              <a:gd name="connsiteY184" fmla="*/ 4428067 h 4521200"/>
              <a:gd name="connsiteX185" fmla="*/ 7323667 w 9991328"/>
              <a:gd name="connsiteY185" fmla="*/ 4461933 h 4521200"/>
              <a:gd name="connsiteX186" fmla="*/ 7188200 w 9991328"/>
              <a:gd name="connsiteY186" fmla="*/ 4487333 h 4521200"/>
              <a:gd name="connsiteX187" fmla="*/ 7095067 w 9991328"/>
              <a:gd name="connsiteY187" fmla="*/ 4495800 h 4521200"/>
              <a:gd name="connsiteX188" fmla="*/ 7052734 w 9991328"/>
              <a:gd name="connsiteY188" fmla="*/ 4504267 h 4521200"/>
              <a:gd name="connsiteX189" fmla="*/ 6985000 w 9991328"/>
              <a:gd name="connsiteY189" fmla="*/ 4512733 h 4521200"/>
              <a:gd name="connsiteX190" fmla="*/ 6934200 w 9991328"/>
              <a:gd name="connsiteY190" fmla="*/ 4521200 h 4521200"/>
              <a:gd name="connsiteX191" fmla="*/ 6121400 w 9991328"/>
              <a:gd name="connsiteY191" fmla="*/ 4512733 h 4521200"/>
              <a:gd name="connsiteX192" fmla="*/ 5985934 w 9991328"/>
              <a:gd name="connsiteY192" fmla="*/ 4504267 h 4521200"/>
              <a:gd name="connsiteX193" fmla="*/ 5952067 w 9991328"/>
              <a:gd name="connsiteY193" fmla="*/ 4495800 h 4521200"/>
              <a:gd name="connsiteX194" fmla="*/ 5892800 w 9991328"/>
              <a:gd name="connsiteY194" fmla="*/ 4487333 h 4521200"/>
              <a:gd name="connsiteX195" fmla="*/ 5850467 w 9991328"/>
              <a:gd name="connsiteY195" fmla="*/ 4470400 h 4521200"/>
              <a:gd name="connsiteX196" fmla="*/ 5799667 w 9991328"/>
              <a:gd name="connsiteY196" fmla="*/ 4453467 h 4521200"/>
              <a:gd name="connsiteX197" fmla="*/ 5740400 w 9991328"/>
              <a:gd name="connsiteY197" fmla="*/ 4428067 h 4521200"/>
              <a:gd name="connsiteX198" fmla="*/ 5681134 w 9991328"/>
              <a:gd name="connsiteY198" fmla="*/ 4411133 h 4521200"/>
              <a:gd name="connsiteX199" fmla="*/ 5638800 w 9991328"/>
              <a:gd name="connsiteY199" fmla="*/ 4385733 h 4521200"/>
              <a:gd name="connsiteX200" fmla="*/ 5545667 w 9991328"/>
              <a:gd name="connsiteY200" fmla="*/ 4250267 h 4521200"/>
              <a:gd name="connsiteX201" fmla="*/ 5528734 w 9991328"/>
              <a:gd name="connsiteY201" fmla="*/ 4207933 h 4521200"/>
              <a:gd name="connsiteX202" fmla="*/ 5477934 w 9991328"/>
              <a:gd name="connsiteY202" fmla="*/ 4191000 h 4521200"/>
              <a:gd name="connsiteX203" fmla="*/ 5384800 w 9991328"/>
              <a:gd name="connsiteY203" fmla="*/ 4114800 h 4521200"/>
              <a:gd name="connsiteX204" fmla="*/ 5350934 w 9991328"/>
              <a:gd name="connsiteY204" fmla="*/ 4089400 h 4521200"/>
              <a:gd name="connsiteX205" fmla="*/ 5325534 w 9991328"/>
              <a:gd name="connsiteY205" fmla="*/ 4064000 h 4521200"/>
              <a:gd name="connsiteX206" fmla="*/ 5308600 w 9991328"/>
              <a:gd name="connsiteY206" fmla="*/ 4013200 h 4521200"/>
              <a:gd name="connsiteX207" fmla="*/ 5300134 w 9991328"/>
              <a:gd name="connsiteY207" fmla="*/ 3987800 h 4521200"/>
              <a:gd name="connsiteX208" fmla="*/ 5274734 w 9991328"/>
              <a:gd name="connsiteY208" fmla="*/ 3937000 h 4521200"/>
              <a:gd name="connsiteX209" fmla="*/ 5240867 w 9991328"/>
              <a:gd name="connsiteY209" fmla="*/ 3606800 h 4521200"/>
              <a:gd name="connsiteX210" fmla="*/ 5223934 w 9991328"/>
              <a:gd name="connsiteY210" fmla="*/ 3454400 h 4521200"/>
              <a:gd name="connsiteX211" fmla="*/ 5240867 w 9991328"/>
              <a:gd name="connsiteY211" fmla="*/ 3276600 h 4521200"/>
              <a:gd name="connsiteX212" fmla="*/ 5257800 w 9991328"/>
              <a:gd name="connsiteY212" fmla="*/ 3234267 h 4521200"/>
              <a:gd name="connsiteX213" fmla="*/ 5274734 w 9991328"/>
              <a:gd name="connsiteY213" fmla="*/ 3124200 h 4521200"/>
              <a:gd name="connsiteX214" fmla="*/ 5291667 w 9991328"/>
              <a:gd name="connsiteY214" fmla="*/ 3073400 h 4521200"/>
              <a:gd name="connsiteX215" fmla="*/ 5308600 w 9991328"/>
              <a:gd name="connsiteY215" fmla="*/ 2954867 h 4521200"/>
              <a:gd name="connsiteX216" fmla="*/ 5325534 w 9991328"/>
              <a:gd name="connsiteY216" fmla="*/ 2912533 h 4521200"/>
              <a:gd name="connsiteX217" fmla="*/ 5334000 w 9991328"/>
              <a:gd name="connsiteY217" fmla="*/ 2844800 h 4521200"/>
              <a:gd name="connsiteX218" fmla="*/ 5350934 w 9991328"/>
              <a:gd name="connsiteY218" fmla="*/ 2810933 h 4521200"/>
              <a:gd name="connsiteX219" fmla="*/ 5359400 w 9991328"/>
              <a:gd name="connsiteY219" fmla="*/ 2760133 h 4521200"/>
              <a:gd name="connsiteX220" fmla="*/ 5384800 w 9991328"/>
              <a:gd name="connsiteY220" fmla="*/ 2675467 h 4521200"/>
              <a:gd name="connsiteX221" fmla="*/ 5393267 w 9991328"/>
              <a:gd name="connsiteY221" fmla="*/ 2607733 h 4521200"/>
              <a:gd name="connsiteX222" fmla="*/ 5410200 w 9991328"/>
              <a:gd name="connsiteY222" fmla="*/ 2514600 h 4521200"/>
              <a:gd name="connsiteX223" fmla="*/ 5384800 w 9991328"/>
              <a:gd name="connsiteY223" fmla="*/ 2133600 h 4521200"/>
              <a:gd name="connsiteX224" fmla="*/ 5325534 w 9991328"/>
              <a:gd name="connsiteY224" fmla="*/ 2048933 h 4521200"/>
              <a:gd name="connsiteX225" fmla="*/ 5198534 w 9991328"/>
              <a:gd name="connsiteY225" fmla="*/ 1938867 h 4521200"/>
              <a:gd name="connsiteX226" fmla="*/ 5139267 w 9991328"/>
              <a:gd name="connsiteY226" fmla="*/ 1921933 h 4521200"/>
              <a:gd name="connsiteX227" fmla="*/ 5105400 w 9991328"/>
              <a:gd name="connsiteY227" fmla="*/ 1905000 h 4521200"/>
              <a:gd name="connsiteX228" fmla="*/ 5080000 w 9991328"/>
              <a:gd name="connsiteY228" fmla="*/ 1896533 h 4521200"/>
              <a:gd name="connsiteX229" fmla="*/ 5054600 w 9991328"/>
              <a:gd name="connsiteY229" fmla="*/ 1879600 h 4521200"/>
              <a:gd name="connsiteX230" fmla="*/ 4910667 w 9991328"/>
              <a:gd name="connsiteY230" fmla="*/ 1854200 h 4521200"/>
              <a:gd name="connsiteX231" fmla="*/ 4868334 w 9991328"/>
              <a:gd name="connsiteY231" fmla="*/ 1854200 h 452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9991328" h="4521200">
                <a:moveTo>
                  <a:pt x="0" y="2040467"/>
                </a:moveTo>
                <a:cubicBezTo>
                  <a:pt x="44425" y="1951617"/>
                  <a:pt x="5900" y="2020365"/>
                  <a:pt x="84667" y="1913467"/>
                </a:cubicBezTo>
                <a:cubicBezTo>
                  <a:pt x="105103" y="1885733"/>
                  <a:pt x="122587" y="1855839"/>
                  <a:pt x="143934" y="1828800"/>
                </a:cubicBezTo>
                <a:cubicBezTo>
                  <a:pt x="199555" y="1758346"/>
                  <a:pt x="300802" y="1662085"/>
                  <a:pt x="364067" y="1617133"/>
                </a:cubicBezTo>
                <a:cubicBezTo>
                  <a:pt x="471311" y="1540933"/>
                  <a:pt x="592772" y="1481558"/>
                  <a:pt x="685800" y="1388533"/>
                </a:cubicBezTo>
                <a:cubicBezTo>
                  <a:pt x="697089" y="1377244"/>
                  <a:pt x="707546" y="1365057"/>
                  <a:pt x="719667" y="1354667"/>
                </a:cubicBezTo>
                <a:cubicBezTo>
                  <a:pt x="776787" y="1305707"/>
                  <a:pt x="826622" y="1269252"/>
                  <a:pt x="889000" y="1227667"/>
                </a:cubicBezTo>
                <a:cubicBezTo>
                  <a:pt x="902693" y="1218539"/>
                  <a:pt x="917641" y="1211395"/>
                  <a:pt x="931334" y="1202267"/>
                </a:cubicBezTo>
                <a:cubicBezTo>
                  <a:pt x="968463" y="1177515"/>
                  <a:pt x="1009847" y="1157620"/>
                  <a:pt x="1041400" y="1126067"/>
                </a:cubicBezTo>
                <a:cubicBezTo>
                  <a:pt x="1049867" y="1117600"/>
                  <a:pt x="1057057" y="1107627"/>
                  <a:pt x="1066800" y="1100667"/>
                </a:cubicBezTo>
                <a:cubicBezTo>
                  <a:pt x="1138355" y="1049556"/>
                  <a:pt x="1076094" y="1142173"/>
                  <a:pt x="1193800" y="1024467"/>
                </a:cubicBezTo>
                <a:cubicBezTo>
                  <a:pt x="1217792" y="1000475"/>
                  <a:pt x="1217450" y="999570"/>
                  <a:pt x="1253067" y="973667"/>
                </a:cubicBezTo>
                <a:cubicBezTo>
                  <a:pt x="1299310" y="940036"/>
                  <a:pt x="1317367" y="931242"/>
                  <a:pt x="1371600" y="905933"/>
                </a:cubicBezTo>
                <a:cubicBezTo>
                  <a:pt x="1391077" y="896844"/>
                  <a:pt x="1411643" y="890145"/>
                  <a:pt x="1430867" y="880533"/>
                </a:cubicBezTo>
                <a:cubicBezTo>
                  <a:pt x="1516450" y="837741"/>
                  <a:pt x="1438159" y="871778"/>
                  <a:pt x="1498600" y="838200"/>
                </a:cubicBezTo>
                <a:cubicBezTo>
                  <a:pt x="1567426" y="799964"/>
                  <a:pt x="1529496" y="823363"/>
                  <a:pt x="1600200" y="795867"/>
                </a:cubicBezTo>
                <a:cubicBezTo>
                  <a:pt x="1634394" y="782569"/>
                  <a:pt x="1666206" y="762431"/>
                  <a:pt x="1701800" y="753533"/>
                </a:cubicBezTo>
                <a:lnTo>
                  <a:pt x="1871134" y="711200"/>
                </a:lnTo>
                <a:lnTo>
                  <a:pt x="1905000" y="702733"/>
                </a:lnTo>
                <a:cubicBezTo>
                  <a:pt x="1989667" y="711200"/>
                  <a:pt x="2074568" y="717579"/>
                  <a:pt x="2159000" y="728133"/>
                </a:cubicBezTo>
                <a:cubicBezTo>
                  <a:pt x="2197416" y="732935"/>
                  <a:pt x="2239058" y="743915"/>
                  <a:pt x="2277534" y="753533"/>
                </a:cubicBezTo>
                <a:cubicBezTo>
                  <a:pt x="2302934" y="770466"/>
                  <a:pt x="2327847" y="788154"/>
                  <a:pt x="2353734" y="804333"/>
                </a:cubicBezTo>
                <a:cubicBezTo>
                  <a:pt x="2373029" y="816392"/>
                  <a:pt x="2394965" y="824327"/>
                  <a:pt x="2413000" y="838200"/>
                </a:cubicBezTo>
                <a:cubicBezTo>
                  <a:pt x="2431981" y="852801"/>
                  <a:pt x="2446867" y="872067"/>
                  <a:pt x="2463800" y="889000"/>
                </a:cubicBezTo>
                <a:cubicBezTo>
                  <a:pt x="2469445" y="894644"/>
                  <a:pt x="2474501" y="900946"/>
                  <a:pt x="2480734" y="905933"/>
                </a:cubicBezTo>
                <a:cubicBezTo>
                  <a:pt x="2531013" y="946157"/>
                  <a:pt x="2508031" y="929776"/>
                  <a:pt x="2548467" y="956733"/>
                </a:cubicBezTo>
                <a:cubicBezTo>
                  <a:pt x="2600240" y="1025765"/>
                  <a:pt x="2559658" y="978239"/>
                  <a:pt x="2675467" y="1066800"/>
                </a:cubicBezTo>
                <a:cubicBezTo>
                  <a:pt x="2707345" y="1091177"/>
                  <a:pt x="2743657" y="1120289"/>
                  <a:pt x="2768600" y="1151467"/>
                </a:cubicBezTo>
                <a:cubicBezTo>
                  <a:pt x="2779889" y="1165578"/>
                  <a:pt x="2788356" y="1182511"/>
                  <a:pt x="2802467" y="1193800"/>
                </a:cubicBezTo>
                <a:cubicBezTo>
                  <a:pt x="2817250" y="1205627"/>
                  <a:pt x="2837515" y="1208698"/>
                  <a:pt x="2853267" y="1219200"/>
                </a:cubicBezTo>
                <a:cubicBezTo>
                  <a:pt x="2888296" y="1242553"/>
                  <a:pt x="2896617" y="1261076"/>
                  <a:pt x="2929467" y="1278467"/>
                </a:cubicBezTo>
                <a:cubicBezTo>
                  <a:pt x="2968508" y="1299136"/>
                  <a:pt x="3048000" y="1337733"/>
                  <a:pt x="3048000" y="1337733"/>
                </a:cubicBezTo>
                <a:cubicBezTo>
                  <a:pt x="3056467" y="1349022"/>
                  <a:pt x="3063422" y="1361622"/>
                  <a:pt x="3073400" y="1371600"/>
                </a:cubicBezTo>
                <a:cubicBezTo>
                  <a:pt x="3096392" y="1394592"/>
                  <a:pt x="3119423" y="1392055"/>
                  <a:pt x="3149600" y="1405467"/>
                </a:cubicBezTo>
                <a:cubicBezTo>
                  <a:pt x="3158899" y="1409600"/>
                  <a:pt x="3165899" y="1417849"/>
                  <a:pt x="3175000" y="1422400"/>
                </a:cubicBezTo>
                <a:cubicBezTo>
                  <a:pt x="3188594" y="1429197"/>
                  <a:pt x="3203562" y="1432906"/>
                  <a:pt x="3217334" y="1439333"/>
                </a:cubicBezTo>
                <a:cubicBezTo>
                  <a:pt x="3245927" y="1452676"/>
                  <a:pt x="3273778" y="1467556"/>
                  <a:pt x="3302000" y="1481667"/>
                </a:cubicBezTo>
                <a:cubicBezTo>
                  <a:pt x="3313289" y="1487312"/>
                  <a:pt x="3323622" y="1495539"/>
                  <a:pt x="3335867" y="1498600"/>
                </a:cubicBezTo>
                <a:cubicBezTo>
                  <a:pt x="3463162" y="1530423"/>
                  <a:pt x="3349121" y="1500073"/>
                  <a:pt x="3454400" y="1532467"/>
                </a:cubicBezTo>
                <a:cubicBezTo>
                  <a:pt x="3474038" y="1538509"/>
                  <a:pt x="3494175" y="1542903"/>
                  <a:pt x="3513667" y="1549400"/>
                </a:cubicBezTo>
                <a:cubicBezTo>
                  <a:pt x="3528085" y="1554206"/>
                  <a:pt x="3541387" y="1562158"/>
                  <a:pt x="3556000" y="1566333"/>
                </a:cubicBezTo>
                <a:cubicBezTo>
                  <a:pt x="3600755" y="1579120"/>
                  <a:pt x="3647310" y="1585481"/>
                  <a:pt x="3691467" y="1600200"/>
                </a:cubicBezTo>
                <a:cubicBezTo>
                  <a:pt x="3699934" y="1603022"/>
                  <a:pt x="3708286" y="1606215"/>
                  <a:pt x="3716867" y="1608667"/>
                </a:cubicBezTo>
                <a:cubicBezTo>
                  <a:pt x="3747807" y="1617507"/>
                  <a:pt x="3779179" y="1624821"/>
                  <a:pt x="3810000" y="1634067"/>
                </a:cubicBezTo>
                <a:cubicBezTo>
                  <a:pt x="3857500" y="1648317"/>
                  <a:pt x="3877497" y="1659419"/>
                  <a:pt x="3920067" y="1667933"/>
                </a:cubicBezTo>
                <a:cubicBezTo>
                  <a:pt x="3965117" y="1676943"/>
                  <a:pt x="4055534" y="1693333"/>
                  <a:pt x="4055534" y="1693333"/>
                </a:cubicBezTo>
                <a:cubicBezTo>
                  <a:pt x="4066823" y="1698978"/>
                  <a:pt x="4077750" y="1705413"/>
                  <a:pt x="4089400" y="1710267"/>
                </a:cubicBezTo>
                <a:cubicBezTo>
                  <a:pt x="4129529" y="1726988"/>
                  <a:pt x="4181414" y="1746082"/>
                  <a:pt x="4224867" y="1752600"/>
                </a:cubicBezTo>
                <a:cubicBezTo>
                  <a:pt x="4258475" y="1757641"/>
                  <a:pt x="4292600" y="1758245"/>
                  <a:pt x="4326467" y="1761067"/>
                </a:cubicBezTo>
                <a:cubicBezTo>
                  <a:pt x="4473036" y="1790381"/>
                  <a:pt x="4410729" y="1780362"/>
                  <a:pt x="4512734" y="1794933"/>
                </a:cubicBezTo>
                <a:cubicBezTo>
                  <a:pt x="4521201" y="1797755"/>
                  <a:pt x="4529383" y="1801650"/>
                  <a:pt x="4538134" y="1803400"/>
                </a:cubicBezTo>
                <a:cubicBezTo>
                  <a:pt x="4581056" y="1811985"/>
                  <a:pt x="4651260" y="1816763"/>
                  <a:pt x="4690534" y="1820333"/>
                </a:cubicBezTo>
                <a:cubicBezTo>
                  <a:pt x="4710289" y="1825978"/>
                  <a:pt x="4729400" y="1834819"/>
                  <a:pt x="4749800" y="1837267"/>
                </a:cubicBezTo>
                <a:cubicBezTo>
                  <a:pt x="4884541" y="1853436"/>
                  <a:pt x="4991927" y="1842410"/>
                  <a:pt x="5130800" y="1837267"/>
                </a:cubicBezTo>
                <a:cubicBezTo>
                  <a:pt x="5153378" y="1834445"/>
                  <a:pt x="5176090" y="1832541"/>
                  <a:pt x="5198534" y="1828800"/>
                </a:cubicBezTo>
                <a:cubicBezTo>
                  <a:pt x="5261771" y="1818260"/>
                  <a:pt x="5205474" y="1823942"/>
                  <a:pt x="5257800" y="1811867"/>
                </a:cubicBezTo>
                <a:cubicBezTo>
                  <a:pt x="5285844" y="1805395"/>
                  <a:pt x="5313975" y="1799003"/>
                  <a:pt x="5342467" y="1794933"/>
                </a:cubicBezTo>
                <a:cubicBezTo>
                  <a:pt x="5362223" y="1792111"/>
                  <a:pt x="5382049" y="1789748"/>
                  <a:pt x="5401734" y="1786467"/>
                </a:cubicBezTo>
                <a:cubicBezTo>
                  <a:pt x="5415929" y="1784101"/>
                  <a:pt x="5429872" y="1780366"/>
                  <a:pt x="5444067" y="1778000"/>
                </a:cubicBezTo>
                <a:cubicBezTo>
                  <a:pt x="5479135" y="1772155"/>
                  <a:pt x="5536804" y="1765349"/>
                  <a:pt x="5571067" y="1761067"/>
                </a:cubicBezTo>
                <a:cubicBezTo>
                  <a:pt x="5582356" y="1755422"/>
                  <a:pt x="5592845" y="1747760"/>
                  <a:pt x="5604934" y="1744133"/>
                </a:cubicBezTo>
                <a:cubicBezTo>
                  <a:pt x="5690562" y="1718445"/>
                  <a:pt x="5625918" y="1749287"/>
                  <a:pt x="5681134" y="1727200"/>
                </a:cubicBezTo>
                <a:cubicBezTo>
                  <a:pt x="5701090" y="1719218"/>
                  <a:pt x="5719885" y="1708211"/>
                  <a:pt x="5740400" y="1701800"/>
                </a:cubicBezTo>
                <a:cubicBezTo>
                  <a:pt x="5765235" y="1694039"/>
                  <a:pt x="5791582" y="1692015"/>
                  <a:pt x="5816600" y="1684867"/>
                </a:cubicBezTo>
                <a:cubicBezTo>
                  <a:pt x="5831214" y="1680692"/>
                  <a:pt x="5844516" y="1672739"/>
                  <a:pt x="5858934" y="1667933"/>
                </a:cubicBezTo>
                <a:cubicBezTo>
                  <a:pt x="5869973" y="1664253"/>
                  <a:pt x="5881761" y="1663147"/>
                  <a:pt x="5892800" y="1659467"/>
                </a:cubicBezTo>
                <a:cubicBezTo>
                  <a:pt x="5915676" y="1651842"/>
                  <a:pt x="5938145" y="1643022"/>
                  <a:pt x="5960534" y="1634067"/>
                </a:cubicBezTo>
                <a:cubicBezTo>
                  <a:pt x="5980490" y="1626085"/>
                  <a:pt x="5999532" y="1615820"/>
                  <a:pt x="6019800" y="1608667"/>
                </a:cubicBezTo>
                <a:cubicBezTo>
                  <a:pt x="6047585" y="1598860"/>
                  <a:pt x="6077269" y="1594600"/>
                  <a:pt x="6104467" y="1583267"/>
                </a:cubicBezTo>
                <a:cubicBezTo>
                  <a:pt x="6362850" y="1475607"/>
                  <a:pt x="6138505" y="1562014"/>
                  <a:pt x="6265334" y="1498600"/>
                </a:cubicBezTo>
                <a:cubicBezTo>
                  <a:pt x="6278928" y="1491803"/>
                  <a:pt x="6293831" y="1487956"/>
                  <a:pt x="6307667" y="1481667"/>
                </a:cubicBezTo>
                <a:cubicBezTo>
                  <a:pt x="6324902" y="1473833"/>
                  <a:pt x="6341232" y="1464101"/>
                  <a:pt x="6358467" y="1456267"/>
                </a:cubicBezTo>
                <a:cubicBezTo>
                  <a:pt x="6372303" y="1449978"/>
                  <a:pt x="6387458" y="1446611"/>
                  <a:pt x="6400800" y="1439333"/>
                </a:cubicBezTo>
                <a:cubicBezTo>
                  <a:pt x="6486093" y="1392810"/>
                  <a:pt x="6417670" y="1413950"/>
                  <a:pt x="6485467" y="1397000"/>
                </a:cubicBezTo>
                <a:cubicBezTo>
                  <a:pt x="6493934" y="1388533"/>
                  <a:pt x="6501022" y="1378416"/>
                  <a:pt x="6510867" y="1371600"/>
                </a:cubicBezTo>
                <a:cubicBezTo>
                  <a:pt x="6663438" y="1265974"/>
                  <a:pt x="6536952" y="1366484"/>
                  <a:pt x="6646334" y="1286933"/>
                </a:cubicBezTo>
                <a:cubicBezTo>
                  <a:pt x="6660949" y="1276304"/>
                  <a:pt x="6675425" y="1265363"/>
                  <a:pt x="6688667" y="1253067"/>
                </a:cubicBezTo>
                <a:cubicBezTo>
                  <a:pt x="6714990" y="1228625"/>
                  <a:pt x="6734979" y="1196793"/>
                  <a:pt x="6764867" y="1176867"/>
                </a:cubicBezTo>
                <a:cubicBezTo>
                  <a:pt x="6781800" y="1165578"/>
                  <a:pt x="6801276" y="1157391"/>
                  <a:pt x="6815667" y="1143000"/>
                </a:cubicBezTo>
                <a:cubicBezTo>
                  <a:pt x="7000163" y="958503"/>
                  <a:pt x="6790481" y="1147207"/>
                  <a:pt x="6925734" y="990600"/>
                </a:cubicBezTo>
                <a:cubicBezTo>
                  <a:pt x="6962256" y="948311"/>
                  <a:pt x="7009361" y="915700"/>
                  <a:pt x="7044267" y="872067"/>
                </a:cubicBezTo>
                <a:cubicBezTo>
                  <a:pt x="7055556" y="857956"/>
                  <a:pt x="7065356" y="842511"/>
                  <a:pt x="7078134" y="829733"/>
                </a:cubicBezTo>
                <a:cubicBezTo>
                  <a:pt x="7123976" y="783891"/>
                  <a:pt x="7115603" y="810415"/>
                  <a:pt x="7154334" y="762000"/>
                </a:cubicBezTo>
                <a:cubicBezTo>
                  <a:pt x="7167047" y="746108"/>
                  <a:pt x="7173810" y="725590"/>
                  <a:pt x="7188200" y="711200"/>
                </a:cubicBezTo>
                <a:cubicBezTo>
                  <a:pt x="7208156" y="691244"/>
                  <a:pt x="7234253" y="678467"/>
                  <a:pt x="7255934" y="660400"/>
                </a:cubicBezTo>
                <a:lnTo>
                  <a:pt x="7306734" y="618067"/>
                </a:lnTo>
                <a:cubicBezTo>
                  <a:pt x="7351165" y="544014"/>
                  <a:pt x="7314304" y="593904"/>
                  <a:pt x="7408334" y="516467"/>
                </a:cubicBezTo>
                <a:cubicBezTo>
                  <a:pt x="7431492" y="497395"/>
                  <a:pt x="7454853" y="478414"/>
                  <a:pt x="7476067" y="457200"/>
                </a:cubicBezTo>
                <a:cubicBezTo>
                  <a:pt x="7493000" y="440267"/>
                  <a:pt x="7508333" y="421564"/>
                  <a:pt x="7526867" y="406400"/>
                </a:cubicBezTo>
                <a:cubicBezTo>
                  <a:pt x="7539603" y="395979"/>
                  <a:pt x="7555339" y="389871"/>
                  <a:pt x="7569200" y="381000"/>
                </a:cubicBezTo>
                <a:cubicBezTo>
                  <a:pt x="7625902" y="344710"/>
                  <a:pt x="7675266" y="293939"/>
                  <a:pt x="7738534" y="270933"/>
                </a:cubicBezTo>
                <a:cubicBezTo>
                  <a:pt x="7769578" y="259644"/>
                  <a:pt x="7801887" y="251361"/>
                  <a:pt x="7831667" y="237067"/>
                </a:cubicBezTo>
                <a:cubicBezTo>
                  <a:pt x="7872693" y="217375"/>
                  <a:pt x="7910420" y="191433"/>
                  <a:pt x="7950200" y="169333"/>
                </a:cubicBezTo>
                <a:cubicBezTo>
                  <a:pt x="7961233" y="163203"/>
                  <a:pt x="7973108" y="158662"/>
                  <a:pt x="7984067" y="152400"/>
                </a:cubicBezTo>
                <a:cubicBezTo>
                  <a:pt x="7992902" y="147352"/>
                  <a:pt x="8000632" y="140516"/>
                  <a:pt x="8009467" y="135467"/>
                </a:cubicBezTo>
                <a:cubicBezTo>
                  <a:pt x="8020426" y="129205"/>
                  <a:pt x="8032375" y="124795"/>
                  <a:pt x="8043334" y="118533"/>
                </a:cubicBezTo>
                <a:cubicBezTo>
                  <a:pt x="8052169" y="113484"/>
                  <a:pt x="8059839" y="106542"/>
                  <a:pt x="8068734" y="101600"/>
                </a:cubicBezTo>
                <a:cubicBezTo>
                  <a:pt x="8112821" y="77107"/>
                  <a:pt x="8108501" y="79878"/>
                  <a:pt x="8144934" y="67733"/>
                </a:cubicBezTo>
                <a:cubicBezTo>
                  <a:pt x="8156223" y="59266"/>
                  <a:pt x="8166179" y="48644"/>
                  <a:pt x="8178800" y="42333"/>
                </a:cubicBezTo>
                <a:cubicBezTo>
                  <a:pt x="8203602" y="29932"/>
                  <a:pt x="8244065" y="21578"/>
                  <a:pt x="8271934" y="16933"/>
                </a:cubicBezTo>
                <a:cubicBezTo>
                  <a:pt x="8291618" y="13652"/>
                  <a:pt x="8311476" y="11501"/>
                  <a:pt x="8331200" y="8467"/>
                </a:cubicBezTo>
                <a:cubicBezTo>
                  <a:pt x="8348167" y="5857"/>
                  <a:pt x="8365067" y="2822"/>
                  <a:pt x="8382000" y="0"/>
                </a:cubicBezTo>
                <a:lnTo>
                  <a:pt x="8746067" y="16933"/>
                </a:lnTo>
                <a:cubicBezTo>
                  <a:pt x="8783109" y="19297"/>
                  <a:pt x="8788043" y="33688"/>
                  <a:pt x="8822267" y="50800"/>
                </a:cubicBezTo>
                <a:cubicBezTo>
                  <a:pt x="8962307" y="120820"/>
                  <a:pt x="8751190" y="3565"/>
                  <a:pt x="8915400" y="93133"/>
                </a:cubicBezTo>
                <a:cubicBezTo>
                  <a:pt x="8954638" y="114535"/>
                  <a:pt x="9004753" y="148619"/>
                  <a:pt x="9033934" y="177800"/>
                </a:cubicBezTo>
                <a:cubicBezTo>
                  <a:pt x="9042401" y="186267"/>
                  <a:pt x="9050243" y="195408"/>
                  <a:pt x="9059334" y="203200"/>
                </a:cubicBezTo>
                <a:cubicBezTo>
                  <a:pt x="9070048" y="212383"/>
                  <a:pt x="9083222" y="218622"/>
                  <a:pt x="9093200" y="228600"/>
                </a:cubicBezTo>
                <a:cubicBezTo>
                  <a:pt x="9119105" y="254505"/>
                  <a:pt x="9140327" y="292295"/>
                  <a:pt x="9160934" y="321733"/>
                </a:cubicBezTo>
                <a:cubicBezTo>
                  <a:pt x="9169026" y="333293"/>
                  <a:pt x="9176356" y="345622"/>
                  <a:pt x="9186334" y="355600"/>
                </a:cubicBezTo>
                <a:cubicBezTo>
                  <a:pt x="9199112" y="368378"/>
                  <a:pt x="9214556" y="378178"/>
                  <a:pt x="9228667" y="389467"/>
                </a:cubicBezTo>
                <a:cubicBezTo>
                  <a:pt x="9237134" y="409222"/>
                  <a:pt x="9244455" y="429509"/>
                  <a:pt x="9254067" y="448733"/>
                </a:cubicBezTo>
                <a:cubicBezTo>
                  <a:pt x="9261427" y="463452"/>
                  <a:pt x="9272571" y="476125"/>
                  <a:pt x="9279467" y="491067"/>
                </a:cubicBezTo>
                <a:cubicBezTo>
                  <a:pt x="9289572" y="512961"/>
                  <a:pt x="9296400" y="536222"/>
                  <a:pt x="9304867" y="558800"/>
                </a:cubicBezTo>
                <a:cubicBezTo>
                  <a:pt x="9307689" y="575733"/>
                  <a:pt x="9309170" y="592946"/>
                  <a:pt x="9313334" y="609600"/>
                </a:cubicBezTo>
                <a:cubicBezTo>
                  <a:pt x="9317663" y="626916"/>
                  <a:pt x="9327332" y="642794"/>
                  <a:pt x="9330267" y="660400"/>
                </a:cubicBezTo>
                <a:cubicBezTo>
                  <a:pt x="9333089" y="677333"/>
                  <a:pt x="9332867" y="695067"/>
                  <a:pt x="9338734" y="711200"/>
                </a:cubicBezTo>
                <a:cubicBezTo>
                  <a:pt x="9344358" y="726665"/>
                  <a:pt x="9357238" y="738591"/>
                  <a:pt x="9364134" y="753533"/>
                </a:cubicBezTo>
                <a:cubicBezTo>
                  <a:pt x="9374239" y="775427"/>
                  <a:pt x="9381509" y="798528"/>
                  <a:pt x="9389534" y="821267"/>
                </a:cubicBezTo>
                <a:cubicBezTo>
                  <a:pt x="9454339" y="1004883"/>
                  <a:pt x="9390950" y="820817"/>
                  <a:pt x="9423400" y="939800"/>
                </a:cubicBezTo>
                <a:cubicBezTo>
                  <a:pt x="9431584" y="969808"/>
                  <a:pt x="9456189" y="1032879"/>
                  <a:pt x="9465734" y="1058333"/>
                </a:cubicBezTo>
                <a:cubicBezTo>
                  <a:pt x="9468556" y="1075266"/>
                  <a:pt x="9471590" y="1092166"/>
                  <a:pt x="9474200" y="1109133"/>
                </a:cubicBezTo>
                <a:cubicBezTo>
                  <a:pt x="9477234" y="1128857"/>
                  <a:pt x="9478096" y="1148974"/>
                  <a:pt x="9482667" y="1168400"/>
                </a:cubicBezTo>
                <a:cubicBezTo>
                  <a:pt x="9485036" y="1178469"/>
                  <a:pt x="9511336" y="1258343"/>
                  <a:pt x="9516534" y="1286933"/>
                </a:cubicBezTo>
                <a:cubicBezTo>
                  <a:pt x="9523587" y="1325725"/>
                  <a:pt x="9521943" y="1345496"/>
                  <a:pt x="9533467" y="1380067"/>
                </a:cubicBezTo>
                <a:cubicBezTo>
                  <a:pt x="9538273" y="1394485"/>
                  <a:pt x="9546484" y="1407715"/>
                  <a:pt x="9550400" y="1422400"/>
                </a:cubicBezTo>
                <a:cubicBezTo>
                  <a:pt x="9577734" y="1524901"/>
                  <a:pt x="9555635" y="1483177"/>
                  <a:pt x="9584267" y="1574800"/>
                </a:cubicBezTo>
                <a:cubicBezTo>
                  <a:pt x="9591459" y="1597815"/>
                  <a:pt x="9601200" y="1619955"/>
                  <a:pt x="9609667" y="1642533"/>
                </a:cubicBezTo>
                <a:cubicBezTo>
                  <a:pt x="9624564" y="1731913"/>
                  <a:pt x="9616316" y="1702515"/>
                  <a:pt x="9668934" y="1828800"/>
                </a:cubicBezTo>
                <a:cubicBezTo>
                  <a:pt x="9683045" y="1862667"/>
                  <a:pt x="9701188" y="1895123"/>
                  <a:pt x="9711267" y="1930400"/>
                </a:cubicBezTo>
                <a:cubicBezTo>
                  <a:pt x="9716911" y="1950156"/>
                  <a:pt x="9723217" y="1969734"/>
                  <a:pt x="9728200" y="1989667"/>
                </a:cubicBezTo>
                <a:cubicBezTo>
                  <a:pt x="9734511" y="2014910"/>
                  <a:pt x="9737792" y="2040905"/>
                  <a:pt x="9745134" y="2065867"/>
                </a:cubicBezTo>
                <a:cubicBezTo>
                  <a:pt x="9751938" y="2089000"/>
                  <a:pt x="9762067" y="2111022"/>
                  <a:pt x="9770534" y="2133600"/>
                </a:cubicBezTo>
                <a:cubicBezTo>
                  <a:pt x="9776178" y="2167467"/>
                  <a:pt x="9781140" y="2201454"/>
                  <a:pt x="9787467" y="2235200"/>
                </a:cubicBezTo>
                <a:cubicBezTo>
                  <a:pt x="9789611" y="2246637"/>
                  <a:pt x="9793652" y="2257657"/>
                  <a:pt x="9795934" y="2269067"/>
                </a:cubicBezTo>
                <a:cubicBezTo>
                  <a:pt x="9802122" y="2300008"/>
                  <a:pt x="9805640" y="2331485"/>
                  <a:pt x="9812867" y="2362200"/>
                </a:cubicBezTo>
                <a:cubicBezTo>
                  <a:pt x="9819080" y="2388604"/>
                  <a:pt x="9836391" y="2429476"/>
                  <a:pt x="9846734" y="2455333"/>
                </a:cubicBezTo>
                <a:cubicBezTo>
                  <a:pt x="9849556" y="2469444"/>
                  <a:pt x="9850649" y="2484015"/>
                  <a:pt x="9855200" y="2497667"/>
                </a:cubicBezTo>
                <a:cubicBezTo>
                  <a:pt x="9859191" y="2509641"/>
                  <a:pt x="9869453" y="2519200"/>
                  <a:pt x="9872134" y="2531533"/>
                </a:cubicBezTo>
                <a:cubicBezTo>
                  <a:pt x="9883666" y="2584581"/>
                  <a:pt x="9880367" y="2640899"/>
                  <a:pt x="9897534" y="2692400"/>
                </a:cubicBezTo>
                <a:cubicBezTo>
                  <a:pt x="9908331" y="2724790"/>
                  <a:pt x="9916537" y="2745082"/>
                  <a:pt x="9922934" y="2777067"/>
                </a:cubicBezTo>
                <a:cubicBezTo>
                  <a:pt x="9926301" y="2793901"/>
                  <a:pt x="9928188" y="2811003"/>
                  <a:pt x="9931400" y="2827867"/>
                </a:cubicBezTo>
                <a:cubicBezTo>
                  <a:pt x="9939478" y="2870276"/>
                  <a:pt x="9947435" y="2912723"/>
                  <a:pt x="9956800" y="2954867"/>
                </a:cubicBezTo>
                <a:cubicBezTo>
                  <a:pt x="9958736" y="2963579"/>
                  <a:pt x="9962445" y="2971800"/>
                  <a:pt x="9965267" y="2980267"/>
                </a:cubicBezTo>
                <a:cubicBezTo>
                  <a:pt x="9968089" y="3005667"/>
                  <a:pt x="9969024" y="3031348"/>
                  <a:pt x="9973734" y="3056467"/>
                </a:cubicBezTo>
                <a:cubicBezTo>
                  <a:pt x="9977520" y="3076661"/>
                  <a:pt x="9989983" y="3095199"/>
                  <a:pt x="9990667" y="3115733"/>
                </a:cubicBezTo>
                <a:cubicBezTo>
                  <a:pt x="9990730" y="3117622"/>
                  <a:pt x="9996339" y="3284053"/>
                  <a:pt x="9973734" y="3344333"/>
                </a:cubicBezTo>
                <a:cubicBezTo>
                  <a:pt x="9969302" y="3356151"/>
                  <a:pt x="9964136" y="3367929"/>
                  <a:pt x="9956800" y="3378200"/>
                </a:cubicBezTo>
                <a:cubicBezTo>
                  <a:pt x="9949840" y="3387943"/>
                  <a:pt x="9939867" y="3395133"/>
                  <a:pt x="9931400" y="3403600"/>
                </a:cubicBezTo>
                <a:cubicBezTo>
                  <a:pt x="9925756" y="3414889"/>
                  <a:pt x="9921156" y="3426764"/>
                  <a:pt x="9914467" y="3437467"/>
                </a:cubicBezTo>
                <a:cubicBezTo>
                  <a:pt x="9906988" y="3449433"/>
                  <a:pt x="9897269" y="3459850"/>
                  <a:pt x="9889067" y="3471333"/>
                </a:cubicBezTo>
                <a:cubicBezTo>
                  <a:pt x="9883153" y="3479613"/>
                  <a:pt x="9878239" y="3488592"/>
                  <a:pt x="9872134" y="3496733"/>
                </a:cubicBezTo>
                <a:cubicBezTo>
                  <a:pt x="9861291" y="3511190"/>
                  <a:pt x="9848896" y="3524452"/>
                  <a:pt x="9838267" y="3539067"/>
                </a:cubicBezTo>
                <a:cubicBezTo>
                  <a:pt x="9784562" y="3612911"/>
                  <a:pt x="9807429" y="3603772"/>
                  <a:pt x="9719734" y="3691467"/>
                </a:cubicBezTo>
                <a:cubicBezTo>
                  <a:pt x="9711267" y="3699934"/>
                  <a:pt x="9703913" y="3709683"/>
                  <a:pt x="9694334" y="3716867"/>
                </a:cubicBezTo>
                <a:cubicBezTo>
                  <a:pt x="9681169" y="3726741"/>
                  <a:pt x="9664990" y="3732164"/>
                  <a:pt x="9652000" y="3742267"/>
                </a:cubicBezTo>
                <a:cubicBezTo>
                  <a:pt x="9615597" y="3770580"/>
                  <a:pt x="9589987" y="3823386"/>
                  <a:pt x="9541934" y="3835400"/>
                </a:cubicBezTo>
                <a:lnTo>
                  <a:pt x="9508067" y="3843867"/>
                </a:lnTo>
                <a:cubicBezTo>
                  <a:pt x="9420864" y="3909268"/>
                  <a:pt x="9531651" y="3830765"/>
                  <a:pt x="9431867" y="3886200"/>
                </a:cubicBezTo>
                <a:cubicBezTo>
                  <a:pt x="9419532" y="3893053"/>
                  <a:pt x="9409483" y="3903398"/>
                  <a:pt x="9398000" y="3911600"/>
                </a:cubicBezTo>
                <a:cubicBezTo>
                  <a:pt x="9368249" y="3932850"/>
                  <a:pt x="9353368" y="3940588"/>
                  <a:pt x="9313334" y="3953933"/>
                </a:cubicBezTo>
                <a:cubicBezTo>
                  <a:pt x="9291255" y="3961293"/>
                  <a:pt x="9267208" y="3962224"/>
                  <a:pt x="9245600" y="3970867"/>
                </a:cubicBezTo>
                <a:cubicBezTo>
                  <a:pt x="9231489" y="3976511"/>
                  <a:pt x="9217550" y="3982606"/>
                  <a:pt x="9203267" y="3987800"/>
                </a:cubicBezTo>
                <a:cubicBezTo>
                  <a:pt x="9186492" y="3993900"/>
                  <a:pt x="9168716" y="3997347"/>
                  <a:pt x="9152467" y="4004733"/>
                </a:cubicBezTo>
                <a:cubicBezTo>
                  <a:pt x="9137486" y="4011543"/>
                  <a:pt x="9126034" y="4025893"/>
                  <a:pt x="9110134" y="4030133"/>
                </a:cubicBezTo>
                <a:cubicBezTo>
                  <a:pt x="9082729" y="4037441"/>
                  <a:pt x="9053689" y="4035778"/>
                  <a:pt x="9025467" y="4038600"/>
                </a:cubicBezTo>
                <a:cubicBezTo>
                  <a:pt x="9011356" y="4044244"/>
                  <a:pt x="8997796" y="4051534"/>
                  <a:pt x="8983134" y="4055533"/>
                </a:cubicBezTo>
                <a:cubicBezTo>
                  <a:pt x="8966572" y="4060050"/>
                  <a:pt x="8948620" y="4058571"/>
                  <a:pt x="8932334" y="4064000"/>
                </a:cubicBezTo>
                <a:cubicBezTo>
                  <a:pt x="8922681" y="4067218"/>
                  <a:pt x="8916587" y="4077715"/>
                  <a:pt x="8906934" y="4080933"/>
                </a:cubicBezTo>
                <a:cubicBezTo>
                  <a:pt x="8882250" y="4089161"/>
                  <a:pt x="8856134" y="4092222"/>
                  <a:pt x="8830734" y="4097867"/>
                </a:cubicBezTo>
                <a:cubicBezTo>
                  <a:pt x="8735006" y="4145730"/>
                  <a:pt x="8872572" y="4081098"/>
                  <a:pt x="8746067" y="4123267"/>
                </a:cubicBezTo>
                <a:cubicBezTo>
                  <a:pt x="8728107" y="4129254"/>
                  <a:pt x="8712668" y="4141209"/>
                  <a:pt x="8695267" y="4148667"/>
                </a:cubicBezTo>
                <a:cubicBezTo>
                  <a:pt x="8567921" y="4203244"/>
                  <a:pt x="8607370" y="4192950"/>
                  <a:pt x="8517467" y="4207933"/>
                </a:cubicBezTo>
                <a:cubicBezTo>
                  <a:pt x="8509000" y="4213578"/>
                  <a:pt x="8501515" y="4221088"/>
                  <a:pt x="8492067" y="4224867"/>
                </a:cubicBezTo>
                <a:cubicBezTo>
                  <a:pt x="8450084" y="4241660"/>
                  <a:pt x="8424834" y="4242479"/>
                  <a:pt x="8382000" y="4250267"/>
                </a:cubicBezTo>
                <a:cubicBezTo>
                  <a:pt x="8367842" y="4252841"/>
                  <a:pt x="8353778" y="4255911"/>
                  <a:pt x="8339667" y="4258733"/>
                </a:cubicBezTo>
                <a:cubicBezTo>
                  <a:pt x="8325556" y="4267200"/>
                  <a:pt x="8312372" y="4277449"/>
                  <a:pt x="8297334" y="4284133"/>
                </a:cubicBezTo>
                <a:cubicBezTo>
                  <a:pt x="8268485" y="4296955"/>
                  <a:pt x="8180602" y="4300134"/>
                  <a:pt x="8170334" y="4301067"/>
                </a:cubicBezTo>
                <a:cubicBezTo>
                  <a:pt x="8153401" y="4306711"/>
                  <a:pt x="8136958" y="4314128"/>
                  <a:pt x="8119534" y="4318000"/>
                </a:cubicBezTo>
                <a:cubicBezTo>
                  <a:pt x="8038463" y="4336015"/>
                  <a:pt x="7998649" y="4336540"/>
                  <a:pt x="7916334" y="4343400"/>
                </a:cubicBezTo>
                <a:cubicBezTo>
                  <a:pt x="7876823" y="4351867"/>
                  <a:pt x="7837611" y="4361876"/>
                  <a:pt x="7797800" y="4368800"/>
                </a:cubicBezTo>
                <a:cubicBezTo>
                  <a:pt x="7772622" y="4373179"/>
                  <a:pt x="7746660" y="4372255"/>
                  <a:pt x="7721600" y="4377267"/>
                </a:cubicBezTo>
                <a:cubicBezTo>
                  <a:pt x="7704097" y="4380768"/>
                  <a:pt x="7687963" y="4389297"/>
                  <a:pt x="7670800" y="4394200"/>
                </a:cubicBezTo>
                <a:cubicBezTo>
                  <a:pt x="7648423" y="4400593"/>
                  <a:pt x="7625823" y="4406257"/>
                  <a:pt x="7603067" y="4411133"/>
                </a:cubicBezTo>
                <a:cubicBezTo>
                  <a:pt x="7568884" y="4418458"/>
                  <a:pt x="7517530" y="4423942"/>
                  <a:pt x="7484534" y="4428067"/>
                </a:cubicBezTo>
                <a:cubicBezTo>
                  <a:pt x="7314063" y="4474559"/>
                  <a:pt x="7462493" y="4438795"/>
                  <a:pt x="7323667" y="4461933"/>
                </a:cubicBezTo>
                <a:cubicBezTo>
                  <a:pt x="7285865" y="4468233"/>
                  <a:pt x="7229396" y="4482486"/>
                  <a:pt x="7188200" y="4487333"/>
                </a:cubicBezTo>
                <a:cubicBezTo>
                  <a:pt x="7157241" y="4490975"/>
                  <a:pt x="7126111" y="4492978"/>
                  <a:pt x="7095067" y="4495800"/>
                </a:cubicBezTo>
                <a:cubicBezTo>
                  <a:pt x="7080956" y="4498622"/>
                  <a:pt x="7066957" y="4502079"/>
                  <a:pt x="7052734" y="4504267"/>
                </a:cubicBezTo>
                <a:cubicBezTo>
                  <a:pt x="7030245" y="4507727"/>
                  <a:pt x="7007525" y="4509515"/>
                  <a:pt x="6985000" y="4512733"/>
                </a:cubicBezTo>
                <a:cubicBezTo>
                  <a:pt x="6968006" y="4515161"/>
                  <a:pt x="6951133" y="4518378"/>
                  <a:pt x="6934200" y="4521200"/>
                </a:cubicBezTo>
                <a:lnTo>
                  <a:pt x="6121400" y="4512733"/>
                </a:lnTo>
                <a:cubicBezTo>
                  <a:pt x="6076164" y="4511925"/>
                  <a:pt x="6030953" y="4508769"/>
                  <a:pt x="5985934" y="4504267"/>
                </a:cubicBezTo>
                <a:cubicBezTo>
                  <a:pt x="5974355" y="4503109"/>
                  <a:pt x="5963516" y="4497882"/>
                  <a:pt x="5952067" y="4495800"/>
                </a:cubicBezTo>
                <a:cubicBezTo>
                  <a:pt x="5932433" y="4492230"/>
                  <a:pt x="5912556" y="4490155"/>
                  <a:pt x="5892800" y="4487333"/>
                </a:cubicBezTo>
                <a:cubicBezTo>
                  <a:pt x="5878689" y="4481689"/>
                  <a:pt x="5864750" y="4475594"/>
                  <a:pt x="5850467" y="4470400"/>
                </a:cubicBezTo>
                <a:cubicBezTo>
                  <a:pt x="5833692" y="4464300"/>
                  <a:pt x="5816327" y="4459874"/>
                  <a:pt x="5799667" y="4453467"/>
                </a:cubicBezTo>
                <a:cubicBezTo>
                  <a:pt x="5779606" y="4445751"/>
                  <a:pt x="5760599" y="4435412"/>
                  <a:pt x="5740400" y="4428067"/>
                </a:cubicBezTo>
                <a:cubicBezTo>
                  <a:pt x="5720506" y="4420833"/>
                  <a:pt x="5700216" y="4420674"/>
                  <a:pt x="5681134" y="4411133"/>
                </a:cubicBezTo>
                <a:cubicBezTo>
                  <a:pt x="5666415" y="4403773"/>
                  <a:pt x="5652911" y="4394200"/>
                  <a:pt x="5638800" y="4385733"/>
                </a:cubicBezTo>
                <a:cubicBezTo>
                  <a:pt x="5617562" y="4356530"/>
                  <a:pt x="5566735" y="4292404"/>
                  <a:pt x="5545667" y="4250267"/>
                </a:cubicBezTo>
                <a:cubicBezTo>
                  <a:pt x="5538870" y="4236673"/>
                  <a:pt x="5540172" y="4217941"/>
                  <a:pt x="5528734" y="4207933"/>
                </a:cubicBezTo>
                <a:cubicBezTo>
                  <a:pt x="5515301" y="4196179"/>
                  <a:pt x="5477934" y="4191000"/>
                  <a:pt x="5477934" y="4191000"/>
                </a:cubicBezTo>
                <a:cubicBezTo>
                  <a:pt x="5439004" y="4152072"/>
                  <a:pt x="5464246" y="4175913"/>
                  <a:pt x="5384800" y="4114800"/>
                </a:cubicBezTo>
                <a:cubicBezTo>
                  <a:pt x="5373615" y="4106196"/>
                  <a:pt x="5360912" y="4099378"/>
                  <a:pt x="5350934" y="4089400"/>
                </a:cubicBezTo>
                <a:lnTo>
                  <a:pt x="5325534" y="4064000"/>
                </a:lnTo>
                <a:lnTo>
                  <a:pt x="5308600" y="4013200"/>
                </a:lnTo>
                <a:cubicBezTo>
                  <a:pt x="5305778" y="4004733"/>
                  <a:pt x="5304125" y="3995782"/>
                  <a:pt x="5300134" y="3987800"/>
                </a:cubicBezTo>
                <a:lnTo>
                  <a:pt x="5274734" y="3937000"/>
                </a:lnTo>
                <a:cubicBezTo>
                  <a:pt x="5242497" y="3711350"/>
                  <a:pt x="5270369" y="3923953"/>
                  <a:pt x="5240867" y="3606800"/>
                </a:cubicBezTo>
                <a:cubicBezTo>
                  <a:pt x="5236133" y="3555907"/>
                  <a:pt x="5223934" y="3454400"/>
                  <a:pt x="5223934" y="3454400"/>
                </a:cubicBezTo>
                <a:cubicBezTo>
                  <a:pt x="5229578" y="3395133"/>
                  <a:pt x="5231814" y="3335443"/>
                  <a:pt x="5240867" y="3276600"/>
                </a:cubicBezTo>
                <a:cubicBezTo>
                  <a:pt x="5243178" y="3261579"/>
                  <a:pt x="5253801" y="3248929"/>
                  <a:pt x="5257800" y="3234267"/>
                </a:cubicBezTo>
                <a:cubicBezTo>
                  <a:pt x="5265919" y="3204497"/>
                  <a:pt x="5268058" y="3153131"/>
                  <a:pt x="5274734" y="3124200"/>
                </a:cubicBezTo>
                <a:cubicBezTo>
                  <a:pt x="5278748" y="3106808"/>
                  <a:pt x="5286971" y="3090620"/>
                  <a:pt x="5291667" y="3073400"/>
                </a:cubicBezTo>
                <a:cubicBezTo>
                  <a:pt x="5311715" y="2999890"/>
                  <a:pt x="5286879" y="3056234"/>
                  <a:pt x="5308600" y="2954867"/>
                </a:cubicBezTo>
                <a:cubicBezTo>
                  <a:pt x="5311784" y="2940006"/>
                  <a:pt x="5319889" y="2926644"/>
                  <a:pt x="5325534" y="2912533"/>
                </a:cubicBezTo>
                <a:cubicBezTo>
                  <a:pt x="5328356" y="2889955"/>
                  <a:pt x="5328482" y="2866874"/>
                  <a:pt x="5334000" y="2844800"/>
                </a:cubicBezTo>
                <a:cubicBezTo>
                  <a:pt x="5337061" y="2832555"/>
                  <a:pt x="5347307" y="2823022"/>
                  <a:pt x="5350934" y="2810933"/>
                </a:cubicBezTo>
                <a:cubicBezTo>
                  <a:pt x="5355867" y="2794490"/>
                  <a:pt x="5356033" y="2776967"/>
                  <a:pt x="5359400" y="2760133"/>
                </a:cubicBezTo>
                <a:cubicBezTo>
                  <a:pt x="5365796" y="2728151"/>
                  <a:pt x="5374005" y="2707853"/>
                  <a:pt x="5384800" y="2675467"/>
                </a:cubicBezTo>
                <a:cubicBezTo>
                  <a:pt x="5387622" y="2652889"/>
                  <a:pt x="5389718" y="2630208"/>
                  <a:pt x="5393267" y="2607733"/>
                </a:cubicBezTo>
                <a:cubicBezTo>
                  <a:pt x="5398188" y="2576566"/>
                  <a:pt x="5410763" y="2546148"/>
                  <a:pt x="5410200" y="2514600"/>
                </a:cubicBezTo>
                <a:cubicBezTo>
                  <a:pt x="5407927" y="2387338"/>
                  <a:pt x="5407569" y="2258829"/>
                  <a:pt x="5384800" y="2133600"/>
                </a:cubicBezTo>
                <a:cubicBezTo>
                  <a:pt x="5378638" y="2099706"/>
                  <a:pt x="5347724" y="2075284"/>
                  <a:pt x="5325534" y="2048933"/>
                </a:cubicBezTo>
                <a:cubicBezTo>
                  <a:pt x="5286861" y="2003008"/>
                  <a:pt x="5249808" y="1967352"/>
                  <a:pt x="5198534" y="1938867"/>
                </a:cubicBezTo>
                <a:cubicBezTo>
                  <a:pt x="5184362" y="1930994"/>
                  <a:pt x="5152759" y="1926992"/>
                  <a:pt x="5139267" y="1921933"/>
                </a:cubicBezTo>
                <a:cubicBezTo>
                  <a:pt x="5127449" y="1917501"/>
                  <a:pt x="5117001" y="1909972"/>
                  <a:pt x="5105400" y="1905000"/>
                </a:cubicBezTo>
                <a:cubicBezTo>
                  <a:pt x="5097197" y="1901484"/>
                  <a:pt x="5087982" y="1900524"/>
                  <a:pt x="5080000" y="1896533"/>
                </a:cubicBezTo>
                <a:cubicBezTo>
                  <a:pt x="5070899" y="1891982"/>
                  <a:pt x="5064163" y="1883077"/>
                  <a:pt x="5054600" y="1879600"/>
                </a:cubicBezTo>
                <a:cubicBezTo>
                  <a:pt x="5010341" y="1863506"/>
                  <a:pt x="4956993" y="1857509"/>
                  <a:pt x="4910667" y="1854200"/>
                </a:cubicBezTo>
                <a:cubicBezTo>
                  <a:pt x="4896592" y="1853195"/>
                  <a:pt x="4882445" y="1854200"/>
                  <a:pt x="4868334" y="1854200"/>
                </a:cubicBezTo>
              </a:path>
            </a:pathLst>
          </a:custGeom>
          <a:noFill/>
          <a:ln w="25400">
            <a:solidFill>
              <a:schemeClr val="tx1"/>
            </a:solidFill>
            <a:prstDash val="lgDash"/>
            <a:extLst>
              <a:ext uri="{C807C97D-BFC1-408E-A445-0C87EB9F89A2}">
                <ask:lineSketchStyleProps xmlns:ask="http://schemas.microsoft.com/office/drawing/2018/sketchyshapes" sd="1219033472">
                  <a:custGeom>
                    <a:avLst/>
                    <a:gdLst>
                      <a:gd name="connsiteX0" fmla="*/ 0 w 9991328"/>
                      <a:gd name="connsiteY0" fmla="*/ 2040467 h 4521200"/>
                      <a:gd name="connsiteX1" fmla="*/ 84667 w 9991328"/>
                      <a:gd name="connsiteY1" fmla="*/ 1913467 h 4521200"/>
                      <a:gd name="connsiteX2" fmla="*/ 143934 w 9991328"/>
                      <a:gd name="connsiteY2" fmla="*/ 1828800 h 4521200"/>
                      <a:gd name="connsiteX3" fmla="*/ 364067 w 9991328"/>
                      <a:gd name="connsiteY3" fmla="*/ 1617133 h 4521200"/>
                      <a:gd name="connsiteX4" fmla="*/ 685800 w 9991328"/>
                      <a:gd name="connsiteY4" fmla="*/ 1388533 h 4521200"/>
                      <a:gd name="connsiteX5" fmla="*/ 719667 w 9991328"/>
                      <a:gd name="connsiteY5" fmla="*/ 1354667 h 4521200"/>
                      <a:gd name="connsiteX6" fmla="*/ 889000 w 9991328"/>
                      <a:gd name="connsiteY6" fmla="*/ 1227667 h 4521200"/>
                      <a:gd name="connsiteX7" fmla="*/ 931334 w 9991328"/>
                      <a:gd name="connsiteY7" fmla="*/ 1202267 h 4521200"/>
                      <a:gd name="connsiteX8" fmla="*/ 1041400 w 9991328"/>
                      <a:gd name="connsiteY8" fmla="*/ 1126067 h 4521200"/>
                      <a:gd name="connsiteX9" fmla="*/ 1066800 w 9991328"/>
                      <a:gd name="connsiteY9" fmla="*/ 1100667 h 4521200"/>
                      <a:gd name="connsiteX10" fmla="*/ 1193800 w 9991328"/>
                      <a:gd name="connsiteY10" fmla="*/ 1024467 h 4521200"/>
                      <a:gd name="connsiteX11" fmla="*/ 1253067 w 9991328"/>
                      <a:gd name="connsiteY11" fmla="*/ 973667 h 4521200"/>
                      <a:gd name="connsiteX12" fmla="*/ 1371600 w 9991328"/>
                      <a:gd name="connsiteY12" fmla="*/ 905933 h 4521200"/>
                      <a:gd name="connsiteX13" fmla="*/ 1430867 w 9991328"/>
                      <a:gd name="connsiteY13" fmla="*/ 880533 h 4521200"/>
                      <a:gd name="connsiteX14" fmla="*/ 1498600 w 9991328"/>
                      <a:gd name="connsiteY14" fmla="*/ 838200 h 4521200"/>
                      <a:gd name="connsiteX15" fmla="*/ 1600200 w 9991328"/>
                      <a:gd name="connsiteY15" fmla="*/ 795867 h 4521200"/>
                      <a:gd name="connsiteX16" fmla="*/ 1701800 w 9991328"/>
                      <a:gd name="connsiteY16" fmla="*/ 753533 h 4521200"/>
                      <a:gd name="connsiteX17" fmla="*/ 1871134 w 9991328"/>
                      <a:gd name="connsiteY17" fmla="*/ 711200 h 4521200"/>
                      <a:gd name="connsiteX18" fmla="*/ 1905000 w 9991328"/>
                      <a:gd name="connsiteY18" fmla="*/ 702733 h 4521200"/>
                      <a:gd name="connsiteX19" fmla="*/ 2159000 w 9991328"/>
                      <a:gd name="connsiteY19" fmla="*/ 728133 h 4521200"/>
                      <a:gd name="connsiteX20" fmla="*/ 2277534 w 9991328"/>
                      <a:gd name="connsiteY20" fmla="*/ 753533 h 4521200"/>
                      <a:gd name="connsiteX21" fmla="*/ 2353734 w 9991328"/>
                      <a:gd name="connsiteY21" fmla="*/ 804333 h 4521200"/>
                      <a:gd name="connsiteX22" fmla="*/ 2413000 w 9991328"/>
                      <a:gd name="connsiteY22" fmla="*/ 838200 h 4521200"/>
                      <a:gd name="connsiteX23" fmla="*/ 2463800 w 9991328"/>
                      <a:gd name="connsiteY23" fmla="*/ 889000 h 4521200"/>
                      <a:gd name="connsiteX24" fmla="*/ 2480734 w 9991328"/>
                      <a:gd name="connsiteY24" fmla="*/ 905933 h 4521200"/>
                      <a:gd name="connsiteX25" fmla="*/ 2548467 w 9991328"/>
                      <a:gd name="connsiteY25" fmla="*/ 956733 h 4521200"/>
                      <a:gd name="connsiteX26" fmla="*/ 2675467 w 9991328"/>
                      <a:gd name="connsiteY26" fmla="*/ 1066800 h 4521200"/>
                      <a:gd name="connsiteX27" fmla="*/ 2768600 w 9991328"/>
                      <a:gd name="connsiteY27" fmla="*/ 1151467 h 4521200"/>
                      <a:gd name="connsiteX28" fmla="*/ 2802467 w 9991328"/>
                      <a:gd name="connsiteY28" fmla="*/ 1193800 h 4521200"/>
                      <a:gd name="connsiteX29" fmla="*/ 2853267 w 9991328"/>
                      <a:gd name="connsiteY29" fmla="*/ 1219200 h 4521200"/>
                      <a:gd name="connsiteX30" fmla="*/ 2929467 w 9991328"/>
                      <a:gd name="connsiteY30" fmla="*/ 1278467 h 4521200"/>
                      <a:gd name="connsiteX31" fmla="*/ 3048000 w 9991328"/>
                      <a:gd name="connsiteY31" fmla="*/ 1337733 h 4521200"/>
                      <a:gd name="connsiteX32" fmla="*/ 3073400 w 9991328"/>
                      <a:gd name="connsiteY32" fmla="*/ 1371600 h 4521200"/>
                      <a:gd name="connsiteX33" fmla="*/ 3149600 w 9991328"/>
                      <a:gd name="connsiteY33" fmla="*/ 1405467 h 4521200"/>
                      <a:gd name="connsiteX34" fmla="*/ 3175000 w 9991328"/>
                      <a:gd name="connsiteY34" fmla="*/ 1422400 h 4521200"/>
                      <a:gd name="connsiteX35" fmla="*/ 3217334 w 9991328"/>
                      <a:gd name="connsiteY35" fmla="*/ 1439333 h 4521200"/>
                      <a:gd name="connsiteX36" fmla="*/ 3302000 w 9991328"/>
                      <a:gd name="connsiteY36" fmla="*/ 1481667 h 4521200"/>
                      <a:gd name="connsiteX37" fmla="*/ 3335867 w 9991328"/>
                      <a:gd name="connsiteY37" fmla="*/ 1498600 h 4521200"/>
                      <a:gd name="connsiteX38" fmla="*/ 3454400 w 9991328"/>
                      <a:gd name="connsiteY38" fmla="*/ 1532467 h 4521200"/>
                      <a:gd name="connsiteX39" fmla="*/ 3513667 w 9991328"/>
                      <a:gd name="connsiteY39" fmla="*/ 1549400 h 4521200"/>
                      <a:gd name="connsiteX40" fmla="*/ 3556000 w 9991328"/>
                      <a:gd name="connsiteY40" fmla="*/ 1566333 h 4521200"/>
                      <a:gd name="connsiteX41" fmla="*/ 3691467 w 9991328"/>
                      <a:gd name="connsiteY41" fmla="*/ 1600200 h 4521200"/>
                      <a:gd name="connsiteX42" fmla="*/ 3716867 w 9991328"/>
                      <a:gd name="connsiteY42" fmla="*/ 1608667 h 4521200"/>
                      <a:gd name="connsiteX43" fmla="*/ 3810000 w 9991328"/>
                      <a:gd name="connsiteY43" fmla="*/ 1634067 h 4521200"/>
                      <a:gd name="connsiteX44" fmla="*/ 3920067 w 9991328"/>
                      <a:gd name="connsiteY44" fmla="*/ 1667933 h 4521200"/>
                      <a:gd name="connsiteX45" fmla="*/ 4055534 w 9991328"/>
                      <a:gd name="connsiteY45" fmla="*/ 1693333 h 4521200"/>
                      <a:gd name="connsiteX46" fmla="*/ 4089400 w 9991328"/>
                      <a:gd name="connsiteY46" fmla="*/ 1710267 h 4521200"/>
                      <a:gd name="connsiteX47" fmla="*/ 4224867 w 9991328"/>
                      <a:gd name="connsiteY47" fmla="*/ 1752600 h 4521200"/>
                      <a:gd name="connsiteX48" fmla="*/ 4326467 w 9991328"/>
                      <a:gd name="connsiteY48" fmla="*/ 1761067 h 4521200"/>
                      <a:gd name="connsiteX49" fmla="*/ 4512734 w 9991328"/>
                      <a:gd name="connsiteY49" fmla="*/ 1794933 h 4521200"/>
                      <a:gd name="connsiteX50" fmla="*/ 4538134 w 9991328"/>
                      <a:gd name="connsiteY50" fmla="*/ 1803400 h 4521200"/>
                      <a:gd name="connsiteX51" fmla="*/ 4690534 w 9991328"/>
                      <a:gd name="connsiteY51" fmla="*/ 1820333 h 4521200"/>
                      <a:gd name="connsiteX52" fmla="*/ 4749800 w 9991328"/>
                      <a:gd name="connsiteY52" fmla="*/ 1837267 h 4521200"/>
                      <a:gd name="connsiteX53" fmla="*/ 5130800 w 9991328"/>
                      <a:gd name="connsiteY53" fmla="*/ 1837267 h 4521200"/>
                      <a:gd name="connsiteX54" fmla="*/ 5198534 w 9991328"/>
                      <a:gd name="connsiteY54" fmla="*/ 1828800 h 4521200"/>
                      <a:gd name="connsiteX55" fmla="*/ 5257800 w 9991328"/>
                      <a:gd name="connsiteY55" fmla="*/ 1811867 h 4521200"/>
                      <a:gd name="connsiteX56" fmla="*/ 5342467 w 9991328"/>
                      <a:gd name="connsiteY56" fmla="*/ 1794933 h 4521200"/>
                      <a:gd name="connsiteX57" fmla="*/ 5401734 w 9991328"/>
                      <a:gd name="connsiteY57" fmla="*/ 1786467 h 4521200"/>
                      <a:gd name="connsiteX58" fmla="*/ 5444067 w 9991328"/>
                      <a:gd name="connsiteY58" fmla="*/ 1778000 h 4521200"/>
                      <a:gd name="connsiteX59" fmla="*/ 5571067 w 9991328"/>
                      <a:gd name="connsiteY59" fmla="*/ 1761067 h 4521200"/>
                      <a:gd name="connsiteX60" fmla="*/ 5604934 w 9991328"/>
                      <a:gd name="connsiteY60" fmla="*/ 1744133 h 4521200"/>
                      <a:gd name="connsiteX61" fmla="*/ 5681134 w 9991328"/>
                      <a:gd name="connsiteY61" fmla="*/ 1727200 h 4521200"/>
                      <a:gd name="connsiteX62" fmla="*/ 5740400 w 9991328"/>
                      <a:gd name="connsiteY62" fmla="*/ 1701800 h 4521200"/>
                      <a:gd name="connsiteX63" fmla="*/ 5816600 w 9991328"/>
                      <a:gd name="connsiteY63" fmla="*/ 1684867 h 4521200"/>
                      <a:gd name="connsiteX64" fmla="*/ 5858934 w 9991328"/>
                      <a:gd name="connsiteY64" fmla="*/ 1667933 h 4521200"/>
                      <a:gd name="connsiteX65" fmla="*/ 5892800 w 9991328"/>
                      <a:gd name="connsiteY65" fmla="*/ 1659467 h 4521200"/>
                      <a:gd name="connsiteX66" fmla="*/ 5960534 w 9991328"/>
                      <a:gd name="connsiteY66" fmla="*/ 1634067 h 4521200"/>
                      <a:gd name="connsiteX67" fmla="*/ 6019800 w 9991328"/>
                      <a:gd name="connsiteY67" fmla="*/ 1608667 h 4521200"/>
                      <a:gd name="connsiteX68" fmla="*/ 6104467 w 9991328"/>
                      <a:gd name="connsiteY68" fmla="*/ 1583267 h 4521200"/>
                      <a:gd name="connsiteX69" fmla="*/ 6265334 w 9991328"/>
                      <a:gd name="connsiteY69" fmla="*/ 1498600 h 4521200"/>
                      <a:gd name="connsiteX70" fmla="*/ 6307667 w 9991328"/>
                      <a:gd name="connsiteY70" fmla="*/ 1481667 h 4521200"/>
                      <a:gd name="connsiteX71" fmla="*/ 6358467 w 9991328"/>
                      <a:gd name="connsiteY71" fmla="*/ 1456267 h 4521200"/>
                      <a:gd name="connsiteX72" fmla="*/ 6400800 w 9991328"/>
                      <a:gd name="connsiteY72" fmla="*/ 1439333 h 4521200"/>
                      <a:gd name="connsiteX73" fmla="*/ 6485467 w 9991328"/>
                      <a:gd name="connsiteY73" fmla="*/ 1397000 h 4521200"/>
                      <a:gd name="connsiteX74" fmla="*/ 6510867 w 9991328"/>
                      <a:gd name="connsiteY74" fmla="*/ 1371600 h 4521200"/>
                      <a:gd name="connsiteX75" fmla="*/ 6646334 w 9991328"/>
                      <a:gd name="connsiteY75" fmla="*/ 1286933 h 4521200"/>
                      <a:gd name="connsiteX76" fmla="*/ 6688667 w 9991328"/>
                      <a:gd name="connsiteY76" fmla="*/ 1253067 h 4521200"/>
                      <a:gd name="connsiteX77" fmla="*/ 6764867 w 9991328"/>
                      <a:gd name="connsiteY77" fmla="*/ 1176867 h 4521200"/>
                      <a:gd name="connsiteX78" fmla="*/ 6815667 w 9991328"/>
                      <a:gd name="connsiteY78" fmla="*/ 1143000 h 4521200"/>
                      <a:gd name="connsiteX79" fmla="*/ 6925734 w 9991328"/>
                      <a:gd name="connsiteY79" fmla="*/ 990600 h 4521200"/>
                      <a:gd name="connsiteX80" fmla="*/ 7044267 w 9991328"/>
                      <a:gd name="connsiteY80" fmla="*/ 872067 h 4521200"/>
                      <a:gd name="connsiteX81" fmla="*/ 7078134 w 9991328"/>
                      <a:gd name="connsiteY81" fmla="*/ 829733 h 4521200"/>
                      <a:gd name="connsiteX82" fmla="*/ 7154334 w 9991328"/>
                      <a:gd name="connsiteY82" fmla="*/ 762000 h 4521200"/>
                      <a:gd name="connsiteX83" fmla="*/ 7188200 w 9991328"/>
                      <a:gd name="connsiteY83" fmla="*/ 711200 h 4521200"/>
                      <a:gd name="connsiteX84" fmla="*/ 7255934 w 9991328"/>
                      <a:gd name="connsiteY84" fmla="*/ 660400 h 4521200"/>
                      <a:gd name="connsiteX85" fmla="*/ 7306734 w 9991328"/>
                      <a:gd name="connsiteY85" fmla="*/ 618067 h 4521200"/>
                      <a:gd name="connsiteX86" fmla="*/ 7408334 w 9991328"/>
                      <a:gd name="connsiteY86" fmla="*/ 516467 h 4521200"/>
                      <a:gd name="connsiteX87" fmla="*/ 7476067 w 9991328"/>
                      <a:gd name="connsiteY87" fmla="*/ 457200 h 4521200"/>
                      <a:gd name="connsiteX88" fmla="*/ 7526867 w 9991328"/>
                      <a:gd name="connsiteY88" fmla="*/ 406400 h 4521200"/>
                      <a:gd name="connsiteX89" fmla="*/ 7569200 w 9991328"/>
                      <a:gd name="connsiteY89" fmla="*/ 381000 h 4521200"/>
                      <a:gd name="connsiteX90" fmla="*/ 7738534 w 9991328"/>
                      <a:gd name="connsiteY90" fmla="*/ 270933 h 4521200"/>
                      <a:gd name="connsiteX91" fmla="*/ 7831667 w 9991328"/>
                      <a:gd name="connsiteY91" fmla="*/ 237067 h 4521200"/>
                      <a:gd name="connsiteX92" fmla="*/ 7950200 w 9991328"/>
                      <a:gd name="connsiteY92" fmla="*/ 169333 h 4521200"/>
                      <a:gd name="connsiteX93" fmla="*/ 7984067 w 9991328"/>
                      <a:gd name="connsiteY93" fmla="*/ 152400 h 4521200"/>
                      <a:gd name="connsiteX94" fmla="*/ 8009467 w 9991328"/>
                      <a:gd name="connsiteY94" fmla="*/ 135467 h 4521200"/>
                      <a:gd name="connsiteX95" fmla="*/ 8043334 w 9991328"/>
                      <a:gd name="connsiteY95" fmla="*/ 118533 h 4521200"/>
                      <a:gd name="connsiteX96" fmla="*/ 8068734 w 9991328"/>
                      <a:gd name="connsiteY96" fmla="*/ 101600 h 4521200"/>
                      <a:gd name="connsiteX97" fmla="*/ 8144934 w 9991328"/>
                      <a:gd name="connsiteY97" fmla="*/ 67733 h 4521200"/>
                      <a:gd name="connsiteX98" fmla="*/ 8178800 w 9991328"/>
                      <a:gd name="connsiteY98" fmla="*/ 42333 h 4521200"/>
                      <a:gd name="connsiteX99" fmla="*/ 8271934 w 9991328"/>
                      <a:gd name="connsiteY99" fmla="*/ 16933 h 4521200"/>
                      <a:gd name="connsiteX100" fmla="*/ 8331200 w 9991328"/>
                      <a:gd name="connsiteY100" fmla="*/ 8467 h 4521200"/>
                      <a:gd name="connsiteX101" fmla="*/ 8382000 w 9991328"/>
                      <a:gd name="connsiteY101" fmla="*/ 0 h 4521200"/>
                      <a:gd name="connsiteX102" fmla="*/ 8746067 w 9991328"/>
                      <a:gd name="connsiteY102" fmla="*/ 16933 h 4521200"/>
                      <a:gd name="connsiteX103" fmla="*/ 8822267 w 9991328"/>
                      <a:gd name="connsiteY103" fmla="*/ 50800 h 4521200"/>
                      <a:gd name="connsiteX104" fmla="*/ 8915400 w 9991328"/>
                      <a:gd name="connsiteY104" fmla="*/ 93133 h 4521200"/>
                      <a:gd name="connsiteX105" fmla="*/ 9033934 w 9991328"/>
                      <a:gd name="connsiteY105" fmla="*/ 177800 h 4521200"/>
                      <a:gd name="connsiteX106" fmla="*/ 9059334 w 9991328"/>
                      <a:gd name="connsiteY106" fmla="*/ 203200 h 4521200"/>
                      <a:gd name="connsiteX107" fmla="*/ 9093200 w 9991328"/>
                      <a:gd name="connsiteY107" fmla="*/ 228600 h 4521200"/>
                      <a:gd name="connsiteX108" fmla="*/ 9160934 w 9991328"/>
                      <a:gd name="connsiteY108" fmla="*/ 321733 h 4521200"/>
                      <a:gd name="connsiteX109" fmla="*/ 9186334 w 9991328"/>
                      <a:gd name="connsiteY109" fmla="*/ 355600 h 4521200"/>
                      <a:gd name="connsiteX110" fmla="*/ 9228667 w 9991328"/>
                      <a:gd name="connsiteY110" fmla="*/ 389467 h 4521200"/>
                      <a:gd name="connsiteX111" fmla="*/ 9254067 w 9991328"/>
                      <a:gd name="connsiteY111" fmla="*/ 448733 h 4521200"/>
                      <a:gd name="connsiteX112" fmla="*/ 9279467 w 9991328"/>
                      <a:gd name="connsiteY112" fmla="*/ 491067 h 4521200"/>
                      <a:gd name="connsiteX113" fmla="*/ 9304867 w 9991328"/>
                      <a:gd name="connsiteY113" fmla="*/ 558800 h 4521200"/>
                      <a:gd name="connsiteX114" fmla="*/ 9313334 w 9991328"/>
                      <a:gd name="connsiteY114" fmla="*/ 609600 h 4521200"/>
                      <a:gd name="connsiteX115" fmla="*/ 9330267 w 9991328"/>
                      <a:gd name="connsiteY115" fmla="*/ 660400 h 4521200"/>
                      <a:gd name="connsiteX116" fmla="*/ 9338734 w 9991328"/>
                      <a:gd name="connsiteY116" fmla="*/ 711200 h 4521200"/>
                      <a:gd name="connsiteX117" fmla="*/ 9364134 w 9991328"/>
                      <a:gd name="connsiteY117" fmla="*/ 753533 h 4521200"/>
                      <a:gd name="connsiteX118" fmla="*/ 9389534 w 9991328"/>
                      <a:gd name="connsiteY118" fmla="*/ 821267 h 4521200"/>
                      <a:gd name="connsiteX119" fmla="*/ 9423400 w 9991328"/>
                      <a:gd name="connsiteY119" fmla="*/ 939800 h 4521200"/>
                      <a:gd name="connsiteX120" fmla="*/ 9465734 w 9991328"/>
                      <a:gd name="connsiteY120" fmla="*/ 1058333 h 4521200"/>
                      <a:gd name="connsiteX121" fmla="*/ 9474200 w 9991328"/>
                      <a:gd name="connsiteY121" fmla="*/ 1109133 h 4521200"/>
                      <a:gd name="connsiteX122" fmla="*/ 9482667 w 9991328"/>
                      <a:gd name="connsiteY122" fmla="*/ 1168400 h 4521200"/>
                      <a:gd name="connsiteX123" fmla="*/ 9516534 w 9991328"/>
                      <a:gd name="connsiteY123" fmla="*/ 1286933 h 4521200"/>
                      <a:gd name="connsiteX124" fmla="*/ 9533467 w 9991328"/>
                      <a:gd name="connsiteY124" fmla="*/ 1380067 h 4521200"/>
                      <a:gd name="connsiteX125" fmla="*/ 9550400 w 9991328"/>
                      <a:gd name="connsiteY125" fmla="*/ 1422400 h 4521200"/>
                      <a:gd name="connsiteX126" fmla="*/ 9584267 w 9991328"/>
                      <a:gd name="connsiteY126" fmla="*/ 1574800 h 4521200"/>
                      <a:gd name="connsiteX127" fmla="*/ 9609667 w 9991328"/>
                      <a:gd name="connsiteY127" fmla="*/ 1642533 h 4521200"/>
                      <a:gd name="connsiteX128" fmla="*/ 9668934 w 9991328"/>
                      <a:gd name="connsiteY128" fmla="*/ 1828800 h 4521200"/>
                      <a:gd name="connsiteX129" fmla="*/ 9711267 w 9991328"/>
                      <a:gd name="connsiteY129" fmla="*/ 1930400 h 4521200"/>
                      <a:gd name="connsiteX130" fmla="*/ 9728200 w 9991328"/>
                      <a:gd name="connsiteY130" fmla="*/ 1989667 h 4521200"/>
                      <a:gd name="connsiteX131" fmla="*/ 9745134 w 9991328"/>
                      <a:gd name="connsiteY131" fmla="*/ 2065867 h 4521200"/>
                      <a:gd name="connsiteX132" fmla="*/ 9770534 w 9991328"/>
                      <a:gd name="connsiteY132" fmla="*/ 2133600 h 4521200"/>
                      <a:gd name="connsiteX133" fmla="*/ 9787467 w 9991328"/>
                      <a:gd name="connsiteY133" fmla="*/ 2235200 h 4521200"/>
                      <a:gd name="connsiteX134" fmla="*/ 9795934 w 9991328"/>
                      <a:gd name="connsiteY134" fmla="*/ 2269067 h 4521200"/>
                      <a:gd name="connsiteX135" fmla="*/ 9812867 w 9991328"/>
                      <a:gd name="connsiteY135" fmla="*/ 2362200 h 4521200"/>
                      <a:gd name="connsiteX136" fmla="*/ 9846734 w 9991328"/>
                      <a:gd name="connsiteY136" fmla="*/ 2455333 h 4521200"/>
                      <a:gd name="connsiteX137" fmla="*/ 9855200 w 9991328"/>
                      <a:gd name="connsiteY137" fmla="*/ 2497667 h 4521200"/>
                      <a:gd name="connsiteX138" fmla="*/ 9872134 w 9991328"/>
                      <a:gd name="connsiteY138" fmla="*/ 2531533 h 4521200"/>
                      <a:gd name="connsiteX139" fmla="*/ 9897534 w 9991328"/>
                      <a:gd name="connsiteY139" fmla="*/ 2692400 h 4521200"/>
                      <a:gd name="connsiteX140" fmla="*/ 9922934 w 9991328"/>
                      <a:gd name="connsiteY140" fmla="*/ 2777067 h 4521200"/>
                      <a:gd name="connsiteX141" fmla="*/ 9931400 w 9991328"/>
                      <a:gd name="connsiteY141" fmla="*/ 2827867 h 4521200"/>
                      <a:gd name="connsiteX142" fmla="*/ 9956800 w 9991328"/>
                      <a:gd name="connsiteY142" fmla="*/ 2954867 h 4521200"/>
                      <a:gd name="connsiteX143" fmla="*/ 9965267 w 9991328"/>
                      <a:gd name="connsiteY143" fmla="*/ 2980267 h 4521200"/>
                      <a:gd name="connsiteX144" fmla="*/ 9973734 w 9991328"/>
                      <a:gd name="connsiteY144" fmla="*/ 3056467 h 4521200"/>
                      <a:gd name="connsiteX145" fmla="*/ 9990667 w 9991328"/>
                      <a:gd name="connsiteY145" fmla="*/ 3115733 h 4521200"/>
                      <a:gd name="connsiteX146" fmla="*/ 9973734 w 9991328"/>
                      <a:gd name="connsiteY146" fmla="*/ 3344333 h 4521200"/>
                      <a:gd name="connsiteX147" fmla="*/ 9956800 w 9991328"/>
                      <a:gd name="connsiteY147" fmla="*/ 3378200 h 4521200"/>
                      <a:gd name="connsiteX148" fmla="*/ 9931400 w 9991328"/>
                      <a:gd name="connsiteY148" fmla="*/ 3403600 h 4521200"/>
                      <a:gd name="connsiteX149" fmla="*/ 9914467 w 9991328"/>
                      <a:gd name="connsiteY149" fmla="*/ 3437467 h 4521200"/>
                      <a:gd name="connsiteX150" fmla="*/ 9889067 w 9991328"/>
                      <a:gd name="connsiteY150" fmla="*/ 3471333 h 4521200"/>
                      <a:gd name="connsiteX151" fmla="*/ 9872134 w 9991328"/>
                      <a:gd name="connsiteY151" fmla="*/ 3496733 h 4521200"/>
                      <a:gd name="connsiteX152" fmla="*/ 9838267 w 9991328"/>
                      <a:gd name="connsiteY152" fmla="*/ 3539067 h 4521200"/>
                      <a:gd name="connsiteX153" fmla="*/ 9719734 w 9991328"/>
                      <a:gd name="connsiteY153" fmla="*/ 3691467 h 4521200"/>
                      <a:gd name="connsiteX154" fmla="*/ 9694334 w 9991328"/>
                      <a:gd name="connsiteY154" fmla="*/ 3716867 h 4521200"/>
                      <a:gd name="connsiteX155" fmla="*/ 9652000 w 9991328"/>
                      <a:gd name="connsiteY155" fmla="*/ 3742267 h 4521200"/>
                      <a:gd name="connsiteX156" fmla="*/ 9541934 w 9991328"/>
                      <a:gd name="connsiteY156" fmla="*/ 3835400 h 4521200"/>
                      <a:gd name="connsiteX157" fmla="*/ 9508067 w 9991328"/>
                      <a:gd name="connsiteY157" fmla="*/ 3843867 h 4521200"/>
                      <a:gd name="connsiteX158" fmla="*/ 9431867 w 9991328"/>
                      <a:gd name="connsiteY158" fmla="*/ 3886200 h 4521200"/>
                      <a:gd name="connsiteX159" fmla="*/ 9398000 w 9991328"/>
                      <a:gd name="connsiteY159" fmla="*/ 3911600 h 4521200"/>
                      <a:gd name="connsiteX160" fmla="*/ 9313334 w 9991328"/>
                      <a:gd name="connsiteY160" fmla="*/ 3953933 h 4521200"/>
                      <a:gd name="connsiteX161" fmla="*/ 9245600 w 9991328"/>
                      <a:gd name="connsiteY161" fmla="*/ 3970867 h 4521200"/>
                      <a:gd name="connsiteX162" fmla="*/ 9203267 w 9991328"/>
                      <a:gd name="connsiteY162" fmla="*/ 3987800 h 4521200"/>
                      <a:gd name="connsiteX163" fmla="*/ 9152467 w 9991328"/>
                      <a:gd name="connsiteY163" fmla="*/ 4004733 h 4521200"/>
                      <a:gd name="connsiteX164" fmla="*/ 9110134 w 9991328"/>
                      <a:gd name="connsiteY164" fmla="*/ 4030133 h 4521200"/>
                      <a:gd name="connsiteX165" fmla="*/ 9025467 w 9991328"/>
                      <a:gd name="connsiteY165" fmla="*/ 4038600 h 4521200"/>
                      <a:gd name="connsiteX166" fmla="*/ 8983134 w 9991328"/>
                      <a:gd name="connsiteY166" fmla="*/ 4055533 h 4521200"/>
                      <a:gd name="connsiteX167" fmla="*/ 8932334 w 9991328"/>
                      <a:gd name="connsiteY167" fmla="*/ 4064000 h 4521200"/>
                      <a:gd name="connsiteX168" fmla="*/ 8906934 w 9991328"/>
                      <a:gd name="connsiteY168" fmla="*/ 4080933 h 4521200"/>
                      <a:gd name="connsiteX169" fmla="*/ 8830734 w 9991328"/>
                      <a:gd name="connsiteY169" fmla="*/ 4097867 h 4521200"/>
                      <a:gd name="connsiteX170" fmla="*/ 8746067 w 9991328"/>
                      <a:gd name="connsiteY170" fmla="*/ 4123267 h 4521200"/>
                      <a:gd name="connsiteX171" fmla="*/ 8695267 w 9991328"/>
                      <a:gd name="connsiteY171" fmla="*/ 4148667 h 4521200"/>
                      <a:gd name="connsiteX172" fmla="*/ 8517467 w 9991328"/>
                      <a:gd name="connsiteY172" fmla="*/ 4207933 h 4521200"/>
                      <a:gd name="connsiteX173" fmla="*/ 8492067 w 9991328"/>
                      <a:gd name="connsiteY173" fmla="*/ 4224867 h 4521200"/>
                      <a:gd name="connsiteX174" fmla="*/ 8382000 w 9991328"/>
                      <a:gd name="connsiteY174" fmla="*/ 4250267 h 4521200"/>
                      <a:gd name="connsiteX175" fmla="*/ 8339667 w 9991328"/>
                      <a:gd name="connsiteY175" fmla="*/ 4258733 h 4521200"/>
                      <a:gd name="connsiteX176" fmla="*/ 8297334 w 9991328"/>
                      <a:gd name="connsiteY176" fmla="*/ 4284133 h 4521200"/>
                      <a:gd name="connsiteX177" fmla="*/ 8170334 w 9991328"/>
                      <a:gd name="connsiteY177" fmla="*/ 4301067 h 4521200"/>
                      <a:gd name="connsiteX178" fmla="*/ 8119534 w 9991328"/>
                      <a:gd name="connsiteY178" fmla="*/ 4318000 h 4521200"/>
                      <a:gd name="connsiteX179" fmla="*/ 7916334 w 9991328"/>
                      <a:gd name="connsiteY179" fmla="*/ 4343400 h 4521200"/>
                      <a:gd name="connsiteX180" fmla="*/ 7797800 w 9991328"/>
                      <a:gd name="connsiteY180" fmla="*/ 4368800 h 4521200"/>
                      <a:gd name="connsiteX181" fmla="*/ 7721600 w 9991328"/>
                      <a:gd name="connsiteY181" fmla="*/ 4377267 h 4521200"/>
                      <a:gd name="connsiteX182" fmla="*/ 7670800 w 9991328"/>
                      <a:gd name="connsiteY182" fmla="*/ 4394200 h 4521200"/>
                      <a:gd name="connsiteX183" fmla="*/ 7603067 w 9991328"/>
                      <a:gd name="connsiteY183" fmla="*/ 4411133 h 4521200"/>
                      <a:gd name="connsiteX184" fmla="*/ 7484534 w 9991328"/>
                      <a:gd name="connsiteY184" fmla="*/ 4428067 h 4521200"/>
                      <a:gd name="connsiteX185" fmla="*/ 7323667 w 9991328"/>
                      <a:gd name="connsiteY185" fmla="*/ 4461933 h 4521200"/>
                      <a:gd name="connsiteX186" fmla="*/ 7188200 w 9991328"/>
                      <a:gd name="connsiteY186" fmla="*/ 4487333 h 4521200"/>
                      <a:gd name="connsiteX187" fmla="*/ 7095067 w 9991328"/>
                      <a:gd name="connsiteY187" fmla="*/ 4495800 h 4521200"/>
                      <a:gd name="connsiteX188" fmla="*/ 7052734 w 9991328"/>
                      <a:gd name="connsiteY188" fmla="*/ 4504267 h 4521200"/>
                      <a:gd name="connsiteX189" fmla="*/ 6985000 w 9991328"/>
                      <a:gd name="connsiteY189" fmla="*/ 4512733 h 4521200"/>
                      <a:gd name="connsiteX190" fmla="*/ 6934200 w 9991328"/>
                      <a:gd name="connsiteY190" fmla="*/ 4521200 h 4521200"/>
                      <a:gd name="connsiteX191" fmla="*/ 6121400 w 9991328"/>
                      <a:gd name="connsiteY191" fmla="*/ 4512733 h 4521200"/>
                      <a:gd name="connsiteX192" fmla="*/ 5985934 w 9991328"/>
                      <a:gd name="connsiteY192" fmla="*/ 4504267 h 4521200"/>
                      <a:gd name="connsiteX193" fmla="*/ 5952067 w 9991328"/>
                      <a:gd name="connsiteY193" fmla="*/ 4495800 h 4521200"/>
                      <a:gd name="connsiteX194" fmla="*/ 5892800 w 9991328"/>
                      <a:gd name="connsiteY194" fmla="*/ 4487333 h 4521200"/>
                      <a:gd name="connsiteX195" fmla="*/ 5850467 w 9991328"/>
                      <a:gd name="connsiteY195" fmla="*/ 4470400 h 4521200"/>
                      <a:gd name="connsiteX196" fmla="*/ 5799667 w 9991328"/>
                      <a:gd name="connsiteY196" fmla="*/ 4453467 h 4521200"/>
                      <a:gd name="connsiteX197" fmla="*/ 5740400 w 9991328"/>
                      <a:gd name="connsiteY197" fmla="*/ 4428067 h 4521200"/>
                      <a:gd name="connsiteX198" fmla="*/ 5681134 w 9991328"/>
                      <a:gd name="connsiteY198" fmla="*/ 4411133 h 4521200"/>
                      <a:gd name="connsiteX199" fmla="*/ 5638800 w 9991328"/>
                      <a:gd name="connsiteY199" fmla="*/ 4385733 h 4521200"/>
                      <a:gd name="connsiteX200" fmla="*/ 5545667 w 9991328"/>
                      <a:gd name="connsiteY200" fmla="*/ 4250267 h 4521200"/>
                      <a:gd name="connsiteX201" fmla="*/ 5528734 w 9991328"/>
                      <a:gd name="connsiteY201" fmla="*/ 4207933 h 4521200"/>
                      <a:gd name="connsiteX202" fmla="*/ 5477934 w 9991328"/>
                      <a:gd name="connsiteY202" fmla="*/ 4191000 h 4521200"/>
                      <a:gd name="connsiteX203" fmla="*/ 5384800 w 9991328"/>
                      <a:gd name="connsiteY203" fmla="*/ 4114800 h 4521200"/>
                      <a:gd name="connsiteX204" fmla="*/ 5350934 w 9991328"/>
                      <a:gd name="connsiteY204" fmla="*/ 4089400 h 4521200"/>
                      <a:gd name="connsiteX205" fmla="*/ 5325534 w 9991328"/>
                      <a:gd name="connsiteY205" fmla="*/ 4064000 h 4521200"/>
                      <a:gd name="connsiteX206" fmla="*/ 5308600 w 9991328"/>
                      <a:gd name="connsiteY206" fmla="*/ 4013200 h 4521200"/>
                      <a:gd name="connsiteX207" fmla="*/ 5300134 w 9991328"/>
                      <a:gd name="connsiteY207" fmla="*/ 3987800 h 4521200"/>
                      <a:gd name="connsiteX208" fmla="*/ 5274734 w 9991328"/>
                      <a:gd name="connsiteY208" fmla="*/ 3937000 h 4521200"/>
                      <a:gd name="connsiteX209" fmla="*/ 5240867 w 9991328"/>
                      <a:gd name="connsiteY209" fmla="*/ 3606800 h 4521200"/>
                      <a:gd name="connsiteX210" fmla="*/ 5223934 w 9991328"/>
                      <a:gd name="connsiteY210" fmla="*/ 3454400 h 4521200"/>
                      <a:gd name="connsiteX211" fmla="*/ 5240867 w 9991328"/>
                      <a:gd name="connsiteY211" fmla="*/ 3276600 h 4521200"/>
                      <a:gd name="connsiteX212" fmla="*/ 5257800 w 9991328"/>
                      <a:gd name="connsiteY212" fmla="*/ 3234267 h 4521200"/>
                      <a:gd name="connsiteX213" fmla="*/ 5274734 w 9991328"/>
                      <a:gd name="connsiteY213" fmla="*/ 3124200 h 4521200"/>
                      <a:gd name="connsiteX214" fmla="*/ 5291667 w 9991328"/>
                      <a:gd name="connsiteY214" fmla="*/ 3073400 h 4521200"/>
                      <a:gd name="connsiteX215" fmla="*/ 5308600 w 9991328"/>
                      <a:gd name="connsiteY215" fmla="*/ 2954867 h 4521200"/>
                      <a:gd name="connsiteX216" fmla="*/ 5325534 w 9991328"/>
                      <a:gd name="connsiteY216" fmla="*/ 2912533 h 4521200"/>
                      <a:gd name="connsiteX217" fmla="*/ 5334000 w 9991328"/>
                      <a:gd name="connsiteY217" fmla="*/ 2844800 h 4521200"/>
                      <a:gd name="connsiteX218" fmla="*/ 5350934 w 9991328"/>
                      <a:gd name="connsiteY218" fmla="*/ 2810933 h 4521200"/>
                      <a:gd name="connsiteX219" fmla="*/ 5359400 w 9991328"/>
                      <a:gd name="connsiteY219" fmla="*/ 2760133 h 4521200"/>
                      <a:gd name="connsiteX220" fmla="*/ 5384800 w 9991328"/>
                      <a:gd name="connsiteY220" fmla="*/ 2675467 h 4521200"/>
                      <a:gd name="connsiteX221" fmla="*/ 5393267 w 9991328"/>
                      <a:gd name="connsiteY221" fmla="*/ 2607733 h 4521200"/>
                      <a:gd name="connsiteX222" fmla="*/ 5410200 w 9991328"/>
                      <a:gd name="connsiteY222" fmla="*/ 2514600 h 4521200"/>
                      <a:gd name="connsiteX223" fmla="*/ 5384800 w 9991328"/>
                      <a:gd name="connsiteY223" fmla="*/ 2133600 h 4521200"/>
                      <a:gd name="connsiteX224" fmla="*/ 5325534 w 9991328"/>
                      <a:gd name="connsiteY224" fmla="*/ 2048933 h 4521200"/>
                      <a:gd name="connsiteX225" fmla="*/ 5198534 w 9991328"/>
                      <a:gd name="connsiteY225" fmla="*/ 1938867 h 4521200"/>
                      <a:gd name="connsiteX226" fmla="*/ 5139267 w 9991328"/>
                      <a:gd name="connsiteY226" fmla="*/ 1921933 h 4521200"/>
                      <a:gd name="connsiteX227" fmla="*/ 5105400 w 9991328"/>
                      <a:gd name="connsiteY227" fmla="*/ 1905000 h 4521200"/>
                      <a:gd name="connsiteX228" fmla="*/ 5080000 w 9991328"/>
                      <a:gd name="connsiteY228" fmla="*/ 1896533 h 4521200"/>
                      <a:gd name="connsiteX229" fmla="*/ 5054600 w 9991328"/>
                      <a:gd name="connsiteY229" fmla="*/ 1879600 h 4521200"/>
                      <a:gd name="connsiteX230" fmla="*/ 4910667 w 9991328"/>
                      <a:gd name="connsiteY230" fmla="*/ 1854200 h 4521200"/>
                      <a:gd name="connsiteX231" fmla="*/ 4868334 w 9991328"/>
                      <a:gd name="connsiteY231" fmla="*/ 1854200 h 452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9991328" h="4521200" extrusionOk="0">
                        <a:moveTo>
                          <a:pt x="0" y="2040467"/>
                        </a:moveTo>
                        <a:cubicBezTo>
                          <a:pt x="40937" y="1949466"/>
                          <a:pt x="-7600" y="2025432"/>
                          <a:pt x="84667" y="1913467"/>
                        </a:cubicBezTo>
                        <a:cubicBezTo>
                          <a:pt x="111530" y="1887086"/>
                          <a:pt x="121299" y="1855880"/>
                          <a:pt x="143934" y="1828800"/>
                        </a:cubicBezTo>
                        <a:cubicBezTo>
                          <a:pt x="197354" y="1760495"/>
                          <a:pt x="299717" y="1668084"/>
                          <a:pt x="364067" y="1617133"/>
                        </a:cubicBezTo>
                        <a:cubicBezTo>
                          <a:pt x="454872" y="1531939"/>
                          <a:pt x="616111" y="1492710"/>
                          <a:pt x="685800" y="1388533"/>
                        </a:cubicBezTo>
                        <a:cubicBezTo>
                          <a:pt x="698513" y="1377413"/>
                          <a:pt x="708341" y="1363420"/>
                          <a:pt x="719667" y="1354667"/>
                        </a:cubicBezTo>
                        <a:cubicBezTo>
                          <a:pt x="770691" y="1304773"/>
                          <a:pt x="818385" y="1277007"/>
                          <a:pt x="889000" y="1227667"/>
                        </a:cubicBezTo>
                        <a:cubicBezTo>
                          <a:pt x="902536" y="1217039"/>
                          <a:pt x="917356" y="1211791"/>
                          <a:pt x="931334" y="1202267"/>
                        </a:cubicBezTo>
                        <a:cubicBezTo>
                          <a:pt x="975148" y="1181258"/>
                          <a:pt x="1013871" y="1158587"/>
                          <a:pt x="1041400" y="1126067"/>
                        </a:cubicBezTo>
                        <a:cubicBezTo>
                          <a:pt x="1048718" y="1117414"/>
                          <a:pt x="1057694" y="1108148"/>
                          <a:pt x="1066800" y="1100667"/>
                        </a:cubicBezTo>
                        <a:cubicBezTo>
                          <a:pt x="1146755" y="1062060"/>
                          <a:pt x="1077236" y="1154006"/>
                          <a:pt x="1193800" y="1024467"/>
                        </a:cubicBezTo>
                        <a:cubicBezTo>
                          <a:pt x="1217857" y="1000575"/>
                          <a:pt x="1217550" y="999692"/>
                          <a:pt x="1253067" y="973667"/>
                        </a:cubicBezTo>
                        <a:cubicBezTo>
                          <a:pt x="1301061" y="938503"/>
                          <a:pt x="1317640" y="929960"/>
                          <a:pt x="1371600" y="905933"/>
                        </a:cubicBezTo>
                        <a:cubicBezTo>
                          <a:pt x="1390494" y="896940"/>
                          <a:pt x="1411195" y="889836"/>
                          <a:pt x="1430867" y="880533"/>
                        </a:cubicBezTo>
                        <a:cubicBezTo>
                          <a:pt x="1508144" y="837151"/>
                          <a:pt x="1437178" y="869779"/>
                          <a:pt x="1498600" y="838200"/>
                        </a:cubicBezTo>
                        <a:cubicBezTo>
                          <a:pt x="1568039" y="791673"/>
                          <a:pt x="1528487" y="823952"/>
                          <a:pt x="1600200" y="795867"/>
                        </a:cubicBezTo>
                        <a:cubicBezTo>
                          <a:pt x="1633434" y="784285"/>
                          <a:pt x="1667839" y="763644"/>
                          <a:pt x="1701800" y="753533"/>
                        </a:cubicBezTo>
                        <a:cubicBezTo>
                          <a:pt x="1729478" y="735409"/>
                          <a:pt x="1838769" y="705757"/>
                          <a:pt x="1871134" y="711200"/>
                        </a:cubicBezTo>
                        <a:cubicBezTo>
                          <a:pt x="1877755" y="709558"/>
                          <a:pt x="1888610" y="708510"/>
                          <a:pt x="1905000" y="702733"/>
                        </a:cubicBezTo>
                        <a:cubicBezTo>
                          <a:pt x="1994079" y="719935"/>
                          <a:pt x="2062866" y="723750"/>
                          <a:pt x="2159000" y="728133"/>
                        </a:cubicBezTo>
                        <a:cubicBezTo>
                          <a:pt x="2198024" y="729460"/>
                          <a:pt x="2233918" y="743624"/>
                          <a:pt x="2277534" y="753533"/>
                        </a:cubicBezTo>
                        <a:cubicBezTo>
                          <a:pt x="2304331" y="771669"/>
                          <a:pt x="2327259" y="789929"/>
                          <a:pt x="2353734" y="804333"/>
                        </a:cubicBezTo>
                        <a:cubicBezTo>
                          <a:pt x="2371926" y="818607"/>
                          <a:pt x="2394612" y="823858"/>
                          <a:pt x="2413000" y="838200"/>
                        </a:cubicBezTo>
                        <a:cubicBezTo>
                          <a:pt x="2435526" y="853912"/>
                          <a:pt x="2446839" y="871489"/>
                          <a:pt x="2463800" y="889000"/>
                        </a:cubicBezTo>
                        <a:cubicBezTo>
                          <a:pt x="2469640" y="894767"/>
                          <a:pt x="2474331" y="900983"/>
                          <a:pt x="2480734" y="905933"/>
                        </a:cubicBezTo>
                        <a:cubicBezTo>
                          <a:pt x="2530779" y="946888"/>
                          <a:pt x="2506822" y="925969"/>
                          <a:pt x="2548467" y="956733"/>
                        </a:cubicBezTo>
                        <a:cubicBezTo>
                          <a:pt x="2602466" y="1024093"/>
                          <a:pt x="2560974" y="975953"/>
                          <a:pt x="2675467" y="1066800"/>
                        </a:cubicBezTo>
                        <a:cubicBezTo>
                          <a:pt x="2701775" y="1089042"/>
                          <a:pt x="2748428" y="1115598"/>
                          <a:pt x="2768600" y="1151467"/>
                        </a:cubicBezTo>
                        <a:cubicBezTo>
                          <a:pt x="2778323" y="1166456"/>
                          <a:pt x="2788963" y="1184154"/>
                          <a:pt x="2802467" y="1193800"/>
                        </a:cubicBezTo>
                        <a:cubicBezTo>
                          <a:pt x="2820543" y="1204974"/>
                          <a:pt x="2836577" y="1212210"/>
                          <a:pt x="2853267" y="1219200"/>
                        </a:cubicBezTo>
                        <a:cubicBezTo>
                          <a:pt x="2890245" y="1243112"/>
                          <a:pt x="2895609" y="1257791"/>
                          <a:pt x="2929467" y="1278467"/>
                        </a:cubicBezTo>
                        <a:cubicBezTo>
                          <a:pt x="2968508" y="1299136"/>
                          <a:pt x="3048001" y="1337734"/>
                          <a:pt x="3048000" y="1337733"/>
                        </a:cubicBezTo>
                        <a:cubicBezTo>
                          <a:pt x="3058270" y="1350748"/>
                          <a:pt x="3064095" y="1363268"/>
                          <a:pt x="3073400" y="1371600"/>
                        </a:cubicBezTo>
                        <a:cubicBezTo>
                          <a:pt x="3097550" y="1395738"/>
                          <a:pt x="3118695" y="1391082"/>
                          <a:pt x="3149600" y="1405467"/>
                        </a:cubicBezTo>
                        <a:cubicBezTo>
                          <a:pt x="3158706" y="1409792"/>
                          <a:pt x="3166467" y="1417977"/>
                          <a:pt x="3175000" y="1422400"/>
                        </a:cubicBezTo>
                        <a:cubicBezTo>
                          <a:pt x="3190374" y="1427296"/>
                          <a:pt x="3202766" y="1431484"/>
                          <a:pt x="3217334" y="1439333"/>
                        </a:cubicBezTo>
                        <a:cubicBezTo>
                          <a:pt x="3245446" y="1452900"/>
                          <a:pt x="3274141" y="1473000"/>
                          <a:pt x="3302000" y="1481667"/>
                        </a:cubicBezTo>
                        <a:cubicBezTo>
                          <a:pt x="3311987" y="1485822"/>
                          <a:pt x="3324945" y="1494108"/>
                          <a:pt x="3335867" y="1498600"/>
                        </a:cubicBezTo>
                        <a:cubicBezTo>
                          <a:pt x="3468828" y="1537389"/>
                          <a:pt x="3366857" y="1503113"/>
                          <a:pt x="3454400" y="1532467"/>
                        </a:cubicBezTo>
                        <a:cubicBezTo>
                          <a:pt x="3471472" y="1539448"/>
                          <a:pt x="3494078" y="1539565"/>
                          <a:pt x="3513667" y="1549400"/>
                        </a:cubicBezTo>
                        <a:cubicBezTo>
                          <a:pt x="3528366" y="1551368"/>
                          <a:pt x="3541497" y="1561834"/>
                          <a:pt x="3556000" y="1566333"/>
                        </a:cubicBezTo>
                        <a:cubicBezTo>
                          <a:pt x="3595234" y="1579551"/>
                          <a:pt x="3649756" y="1581672"/>
                          <a:pt x="3691467" y="1600200"/>
                        </a:cubicBezTo>
                        <a:cubicBezTo>
                          <a:pt x="3700736" y="1602391"/>
                          <a:pt x="3709328" y="1606134"/>
                          <a:pt x="3716867" y="1608667"/>
                        </a:cubicBezTo>
                        <a:cubicBezTo>
                          <a:pt x="3748067" y="1616501"/>
                          <a:pt x="3780615" y="1619429"/>
                          <a:pt x="3810000" y="1634067"/>
                        </a:cubicBezTo>
                        <a:cubicBezTo>
                          <a:pt x="3856924" y="1651177"/>
                          <a:pt x="3874780" y="1656508"/>
                          <a:pt x="3920067" y="1667933"/>
                        </a:cubicBezTo>
                        <a:cubicBezTo>
                          <a:pt x="3965117" y="1676943"/>
                          <a:pt x="4055534" y="1693333"/>
                          <a:pt x="4055534" y="1693333"/>
                        </a:cubicBezTo>
                        <a:cubicBezTo>
                          <a:pt x="4065932" y="1699290"/>
                          <a:pt x="4077742" y="1704998"/>
                          <a:pt x="4089400" y="1710267"/>
                        </a:cubicBezTo>
                        <a:cubicBezTo>
                          <a:pt x="4128166" y="1727494"/>
                          <a:pt x="4181364" y="1746837"/>
                          <a:pt x="4224867" y="1752600"/>
                        </a:cubicBezTo>
                        <a:cubicBezTo>
                          <a:pt x="4253795" y="1753539"/>
                          <a:pt x="4299282" y="1758851"/>
                          <a:pt x="4326467" y="1761067"/>
                        </a:cubicBezTo>
                        <a:cubicBezTo>
                          <a:pt x="4467013" y="1789806"/>
                          <a:pt x="4403306" y="1783614"/>
                          <a:pt x="4512734" y="1794933"/>
                        </a:cubicBezTo>
                        <a:cubicBezTo>
                          <a:pt x="4520837" y="1797331"/>
                          <a:pt x="4529459" y="1800693"/>
                          <a:pt x="4538134" y="1803400"/>
                        </a:cubicBezTo>
                        <a:cubicBezTo>
                          <a:pt x="4578338" y="1815933"/>
                          <a:pt x="4649495" y="1821170"/>
                          <a:pt x="4690534" y="1820333"/>
                        </a:cubicBezTo>
                        <a:cubicBezTo>
                          <a:pt x="4708209" y="1826478"/>
                          <a:pt x="4730630" y="1838193"/>
                          <a:pt x="4749800" y="1837267"/>
                        </a:cubicBezTo>
                        <a:cubicBezTo>
                          <a:pt x="4865816" y="1850186"/>
                          <a:pt x="4991338" y="1827165"/>
                          <a:pt x="5130800" y="1837267"/>
                        </a:cubicBezTo>
                        <a:cubicBezTo>
                          <a:pt x="5155119" y="1831111"/>
                          <a:pt x="5177486" y="1831089"/>
                          <a:pt x="5198534" y="1828800"/>
                        </a:cubicBezTo>
                        <a:cubicBezTo>
                          <a:pt x="5264220" y="1816573"/>
                          <a:pt x="5206321" y="1823226"/>
                          <a:pt x="5257800" y="1811867"/>
                        </a:cubicBezTo>
                        <a:cubicBezTo>
                          <a:pt x="5285923" y="1805843"/>
                          <a:pt x="5317446" y="1795753"/>
                          <a:pt x="5342467" y="1794933"/>
                        </a:cubicBezTo>
                        <a:cubicBezTo>
                          <a:pt x="5365523" y="1792314"/>
                          <a:pt x="5381740" y="1785921"/>
                          <a:pt x="5401734" y="1786467"/>
                        </a:cubicBezTo>
                        <a:cubicBezTo>
                          <a:pt x="5415508" y="1784147"/>
                          <a:pt x="5430717" y="1781396"/>
                          <a:pt x="5444067" y="1778000"/>
                        </a:cubicBezTo>
                        <a:cubicBezTo>
                          <a:pt x="5478966" y="1772568"/>
                          <a:pt x="5542157" y="1763469"/>
                          <a:pt x="5571067" y="1761067"/>
                        </a:cubicBezTo>
                        <a:cubicBezTo>
                          <a:pt x="5582546" y="1754967"/>
                          <a:pt x="5593877" y="1748216"/>
                          <a:pt x="5604934" y="1744133"/>
                        </a:cubicBezTo>
                        <a:cubicBezTo>
                          <a:pt x="5695462" y="1710752"/>
                          <a:pt x="5631185" y="1747530"/>
                          <a:pt x="5681134" y="1727200"/>
                        </a:cubicBezTo>
                        <a:cubicBezTo>
                          <a:pt x="5703006" y="1719561"/>
                          <a:pt x="5719910" y="1708528"/>
                          <a:pt x="5740400" y="1701800"/>
                        </a:cubicBezTo>
                        <a:cubicBezTo>
                          <a:pt x="5764269" y="1693676"/>
                          <a:pt x="5796741" y="1691675"/>
                          <a:pt x="5816600" y="1684867"/>
                        </a:cubicBezTo>
                        <a:cubicBezTo>
                          <a:pt x="5831186" y="1679510"/>
                          <a:pt x="5845457" y="1672057"/>
                          <a:pt x="5858934" y="1667933"/>
                        </a:cubicBezTo>
                        <a:cubicBezTo>
                          <a:pt x="5870713" y="1665740"/>
                          <a:pt x="5882357" y="1663134"/>
                          <a:pt x="5892800" y="1659467"/>
                        </a:cubicBezTo>
                        <a:cubicBezTo>
                          <a:pt x="5917478" y="1649994"/>
                          <a:pt x="5940028" y="1638613"/>
                          <a:pt x="5960534" y="1634067"/>
                        </a:cubicBezTo>
                        <a:cubicBezTo>
                          <a:pt x="5981700" y="1626632"/>
                          <a:pt x="6000048" y="1615373"/>
                          <a:pt x="6019800" y="1608667"/>
                        </a:cubicBezTo>
                        <a:cubicBezTo>
                          <a:pt x="6050562" y="1599908"/>
                          <a:pt x="6078194" y="1589108"/>
                          <a:pt x="6104467" y="1583267"/>
                        </a:cubicBezTo>
                        <a:cubicBezTo>
                          <a:pt x="6357683" y="1464199"/>
                          <a:pt x="6139357" y="1568409"/>
                          <a:pt x="6265334" y="1498600"/>
                        </a:cubicBezTo>
                        <a:cubicBezTo>
                          <a:pt x="6276112" y="1491129"/>
                          <a:pt x="6293799" y="1487077"/>
                          <a:pt x="6307667" y="1481667"/>
                        </a:cubicBezTo>
                        <a:cubicBezTo>
                          <a:pt x="6322651" y="1471881"/>
                          <a:pt x="6339039" y="1466682"/>
                          <a:pt x="6358467" y="1456267"/>
                        </a:cubicBezTo>
                        <a:cubicBezTo>
                          <a:pt x="6372812" y="1450283"/>
                          <a:pt x="6387743" y="1446570"/>
                          <a:pt x="6400800" y="1439333"/>
                        </a:cubicBezTo>
                        <a:cubicBezTo>
                          <a:pt x="6491857" y="1395310"/>
                          <a:pt x="6429256" y="1421431"/>
                          <a:pt x="6485467" y="1397000"/>
                        </a:cubicBezTo>
                        <a:cubicBezTo>
                          <a:pt x="6493783" y="1388989"/>
                          <a:pt x="6502777" y="1377413"/>
                          <a:pt x="6510867" y="1371600"/>
                        </a:cubicBezTo>
                        <a:cubicBezTo>
                          <a:pt x="6651181" y="1260229"/>
                          <a:pt x="6525920" y="1348984"/>
                          <a:pt x="6646334" y="1286933"/>
                        </a:cubicBezTo>
                        <a:cubicBezTo>
                          <a:pt x="6660678" y="1278301"/>
                          <a:pt x="6677505" y="1267092"/>
                          <a:pt x="6688667" y="1253067"/>
                        </a:cubicBezTo>
                        <a:cubicBezTo>
                          <a:pt x="6716022" y="1224129"/>
                          <a:pt x="6737049" y="1193065"/>
                          <a:pt x="6764867" y="1176867"/>
                        </a:cubicBezTo>
                        <a:cubicBezTo>
                          <a:pt x="6784675" y="1166239"/>
                          <a:pt x="6798436" y="1159114"/>
                          <a:pt x="6815667" y="1143000"/>
                        </a:cubicBezTo>
                        <a:cubicBezTo>
                          <a:pt x="6981489" y="991563"/>
                          <a:pt x="6831078" y="1154687"/>
                          <a:pt x="6925734" y="990600"/>
                        </a:cubicBezTo>
                        <a:cubicBezTo>
                          <a:pt x="6972292" y="943484"/>
                          <a:pt x="7006259" y="911171"/>
                          <a:pt x="7044267" y="872067"/>
                        </a:cubicBezTo>
                        <a:cubicBezTo>
                          <a:pt x="7054797" y="859809"/>
                          <a:pt x="7065970" y="843288"/>
                          <a:pt x="7078134" y="829733"/>
                        </a:cubicBezTo>
                        <a:cubicBezTo>
                          <a:pt x="7121985" y="784153"/>
                          <a:pt x="7115929" y="814339"/>
                          <a:pt x="7154334" y="762000"/>
                        </a:cubicBezTo>
                        <a:cubicBezTo>
                          <a:pt x="7166212" y="746255"/>
                          <a:pt x="7173361" y="727443"/>
                          <a:pt x="7188200" y="711200"/>
                        </a:cubicBezTo>
                        <a:cubicBezTo>
                          <a:pt x="7207714" y="691139"/>
                          <a:pt x="7233845" y="678697"/>
                          <a:pt x="7255934" y="660400"/>
                        </a:cubicBezTo>
                        <a:cubicBezTo>
                          <a:pt x="7269666" y="652704"/>
                          <a:pt x="7284016" y="637691"/>
                          <a:pt x="7306734" y="618067"/>
                        </a:cubicBezTo>
                        <a:cubicBezTo>
                          <a:pt x="7352896" y="551558"/>
                          <a:pt x="7315446" y="597049"/>
                          <a:pt x="7408334" y="516467"/>
                        </a:cubicBezTo>
                        <a:cubicBezTo>
                          <a:pt x="7434623" y="495852"/>
                          <a:pt x="7454711" y="479982"/>
                          <a:pt x="7476067" y="457200"/>
                        </a:cubicBezTo>
                        <a:cubicBezTo>
                          <a:pt x="7493376" y="440799"/>
                          <a:pt x="7511031" y="418914"/>
                          <a:pt x="7526867" y="406400"/>
                        </a:cubicBezTo>
                        <a:cubicBezTo>
                          <a:pt x="7537668" y="396676"/>
                          <a:pt x="7557931" y="390409"/>
                          <a:pt x="7569200" y="381000"/>
                        </a:cubicBezTo>
                        <a:cubicBezTo>
                          <a:pt x="7636535" y="352222"/>
                          <a:pt x="7682453" y="287953"/>
                          <a:pt x="7738534" y="270933"/>
                        </a:cubicBezTo>
                        <a:cubicBezTo>
                          <a:pt x="7769734" y="260009"/>
                          <a:pt x="7805777" y="251952"/>
                          <a:pt x="7831667" y="237067"/>
                        </a:cubicBezTo>
                        <a:cubicBezTo>
                          <a:pt x="7880115" y="222011"/>
                          <a:pt x="7916784" y="186751"/>
                          <a:pt x="7950200" y="169333"/>
                        </a:cubicBezTo>
                        <a:cubicBezTo>
                          <a:pt x="7962721" y="163124"/>
                          <a:pt x="7973430" y="157895"/>
                          <a:pt x="7984067" y="152400"/>
                        </a:cubicBezTo>
                        <a:cubicBezTo>
                          <a:pt x="7994450" y="146491"/>
                          <a:pt x="8000691" y="141355"/>
                          <a:pt x="8009467" y="135467"/>
                        </a:cubicBezTo>
                        <a:cubicBezTo>
                          <a:pt x="8021685" y="129047"/>
                          <a:pt x="8032590" y="124445"/>
                          <a:pt x="8043334" y="118533"/>
                        </a:cubicBezTo>
                        <a:cubicBezTo>
                          <a:pt x="8051646" y="111613"/>
                          <a:pt x="8059551" y="106098"/>
                          <a:pt x="8068734" y="101600"/>
                        </a:cubicBezTo>
                        <a:cubicBezTo>
                          <a:pt x="8113422" y="77113"/>
                          <a:pt x="8108848" y="79501"/>
                          <a:pt x="8144934" y="67733"/>
                        </a:cubicBezTo>
                        <a:cubicBezTo>
                          <a:pt x="8154773" y="59626"/>
                          <a:pt x="8165576" y="48422"/>
                          <a:pt x="8178800" y="42333"/>
                        </a:cubicBezTo>
                        <a:cubicBezTo>
                          <a:pt x="8203025" y="27939"/>
                          <a:pt x="8246146" y="25255"/>
                          <a:pt x="8271934" y="16933"/>
                        </a:cubicBezTo>
                        <a:cubicBezTo>
                          <a:pt x="8289622" y="15597"/>
                          <a:pt x="8311406" y="12351"/>
                          <a:pt x="8331200" y="8467"/>
                        </a:cubicBezTo>
                        <a:cubicBezTo>
                          <a:pt x="8344871" y="5355"/>
                          <a:pt x="8365109" y="1829"/>
                          <a:pt x="8382000" y="0"/>
                        </a:cubicBezTo>
                        <a:cubicBezTo>
                          <a:pt x="8519516" y="1138"/>
                          <a:pt x="8578524" y="-6472"/>
                          <a:pt x="8746067" y="16933"/>
                        </a:cubicBezTo>
                        <a:cubicBezTo>
                          <a:pt x="8783257" y="19702"/>
                          <a:pt x="8788609" y="33477"/>
                          <a:pt x="8822267" y="50800"/>
                        </a:cubicBezTo>
                        <a:cubicBezTo>
                          <a:pt x="8967867" y="114827"/>
                          <a:pt x="8769560" y="1027"/>
                          <a:pt x="8915400" y="93133"/>
                        </a:cubicBezTo>
                        <a:cubicBezTo>
                          <a:pt x="8953249" y="121298"/>
                          <a:pt x="9010057" y="149718"/>
                          <a:pt x="9033934" y="177800"/>
                        </a:cubicBezTo>
                        <a:cubicBezTo>
                          <a:pt x="9041716" y="186291"/>
                          <a:pt x="9048520" y="194257"/>
                          <a:pt x="9059334" y="203200"/>
                        </a:cubicBezTo>
                        <a:cubicBezTo>
                          <a:pt x="9072619" y="211360"/>
                          <a:pt x="9083217" y="218417"/>
                          <a:pt x="9093200" y="228600"/>
                        </a:cubicBezTo>
                        <a:cubicBezTo>
                          <a:pt x="9123170" y="255863"/>
                          <a:pt x="9147367" y="291196"/>
                          <a:pt x="9160934" y="321733"/>
                        </a:cubicBezTo>
                        <a:cubicBezTo>
                          <a:pt x="9168897" y="333880"/>
                          <a:pt x="9174919" y="346373"/>
                          <a:pt x="9186334" y="355600"/>
                        </a:cubicBezTo>
                        <a:cubicBezTo>
                          <a:pt x="9197856" y="365342"/>
                          <a:pt x="9215589" y="377128"/>
                          <a:pt x="9228667" y="389467"/>
                        </a:cubicBezTo>
                        <a:cubicBezTo>
                          <a:pt x="9236472" y="408699"/>
                          <a:pt x="9247800" y="428953"/>
                          <a:pt x="9254067" y="448733"/>
                        </a:cubicBezTo>
                        <a:cubicBezTo>
                          <a:pt x="9262544" y="462070"/>
                          <a:pt x="9273291" y="473730"/>
                          <a:pt x="9279467" y="491067"/>
                        </a:cubicBezTo>
                        <a:cubicBezTo>
                          <a:pt x="9291361" y="510942"/>
                          <a:pt x="9295824" y="536020"/>
                          <a:pt x="9304867" y="558800"/>
                        </a:cubicBezTo>
                        <a:cubicBezTo>
                          <a:pt x="9306642" y="574807"/>
                          <a:pt x="9312196" y="591936"/>
                          <a:pt x="9313334" y="609600"/>
                        </a:cubicBezTo>
                        <a:cubicBezTo>
                          <a:pt x="9319380" y="627382"/>
                          <a:pt x="9327478" y="644144"/>
                          <a:pt x="9330267" y="660400"/>
                        </a:cubicBezTo>
                        <a:cubicBezTo>
                          <a:pt x="9333358" y="680151"/>
                          <a:pt x="9334467" y="693430"/>
                          <a:pt x="9338734" y="711200"/>
                        </a:cubicBezTo>
                        <a:cubicBezTo>
                          <a:pt x="9342076" y="728263"/>
                          <a:pt x="9355241" y="738403"/>
                          <a:pt x="9364134" y="753533"/>
                        </a:cubicBezTo>
                        <a:cubicBezTo>
                          <a:pt x="9375733" y="777049"/>
                          <a:pt x="9384204" y="798291"/>
                          <a:pt x="9389534" y="821267"/>
                        </a:cubicBezTo>
                        <a:cubicBezTo>
                          <a:pt x="9453739" y="988153"/>
                          <a:pt x="9381967" y="830840"/>
                          <a:pt x="9423400" y="939800"/>
                        </a:cubicBezTo>
                        <a:cubicBezTo>
                          <a:pt x="9434811" y="969818"/>
                          <a:pt x="9458709" y="1036900"/>
                          <a:pt x="9465734" y="1058333"/>
                        </a:cubicBezTo>
                        <a:cubicBezTo>
                          <a:pt x="9468023" y="1075711"/>
                          <a:pt x="9472263" y="1091855"/>
                          <a:pt x="9474200" y="1109133"/>
                        </a:cubicBezTo>
                        <a:cubicBezTo>
                          <a:pt x="9474987" y="1128156"/>
                          <a:pt x="9476132" y="1145561"/>
                          <a:pt x="9482667" y="1168400"/>
                        </a:cubicBezTo>
                        <a:cubicBezTo>
                          <a:pt x="9484793" y="1172842"/>
                          <a:pt x="9513884" y="1259601"/>
                          <a:pt x="9516534" y="1286933"/>
                        </a:cubicBezTo>
                        <a:cubicBezTo>
                          <a:pt x="9522784" y="1327273"/>
                          <a:pt x="9522342" y="1346496"/>
                          <a:pt x="9533467" y="1380067"/>
                        </a:cubicBezTo>
                        <a:cubicBezTo>
                          <a:pt x="9538027" y="1395373"/>
                          <a:pt x="9547963" y="1405305"/>
                          <a:pt x="9550400" y="1422400"/>
                        </a:cubicBezTo>
                        <a:cubicBezTo>
                          <a:pt x="9577287" y="1524028"/>
                          <a:pt x="9561922" y="1481113"/>
                          <a:pt x="9584267" y="1574800"/>
                        </a:cubicBezTo>
                        <a:cubicBezTo>
                          <a:pt x="9593089" y="1594933"/>
                          <a:pt x="9601417" y="1620416"/>
                          <a:pt x="9609667" y="1642533"/>
                        </a:cubicBezTo>
                        <a:cubicBezTo>
                          <a:pt x="9624882" y="1733821"/>
                          <a:pt x="9617256" y="1703925"/>
                          <a:pt x="9668934" y="1828800"/>
                        </a:cubicBezTo>
                        <a:cubicBezTo>
                          <a:pt x="9677360" y="1858617"/>
                          <a:pt x="9704046" y="1898133"/>
                          <a:pt x="9711267" y="1930400"/>
                        </a:cubicBezTo>
                        <a:cubicBezTo>
                          <a:pt x="9719920" y="1951273"/>
                          <a:pt x="9725092" y="1970187"/>
                          <a:pt x="9728200" y="1989667"/>
                        </a:cubicBezTo>
                        <a:cubicBezTo>
                          <a:pt x="9731917" y="2018333"/>
                          <a:pt x="9737336" y="2040912"/>
                          <a:pt x="9745134" y="2065867"/>
                        </a:cubicBezTo>
                        <a:cubicBezTo>
                          <a:pt x="9752280" y="2086229"/>
                          <a:pt x="9764172" y="2110042"/>
                          <a:pt x="9770534" y="2133600"/>
                        </a:cubicBezTo>
                        <a:cubicBezTo>
                          <a:pt x="9777351" y="2164210"/>
                          <a:pt x="9781080" y="2197591"/>
                          <a:pt x="9787467" y="2235200"/>
                        </a:cubicBezTo>
                        <a:cubicBezTo>
                          <a:pt x="9789707" y="2247133"/>
                          <a:pt x="9793827" y="2257526"/>
                          <a:pt x="9795934" y="2269067"/>
                        </a:cubicBezTo>
                        <a:cubicBezTo>
                          <a:pt x="9807405" y="2301994"/>
                          <a:pt x="9803115" y="2331599"/>
                          <a:pt x="9812867" y="2362200"/>
                        </a:cubicBezTo>
                        <a:cubicBezTo>
                          <a:pt x="9820000" y="2390090"/>
                          <a:pt x="9837914" y="2425626"/>
                          <a:pt x="9846734" y="2455333"/>
                        </a:cubicBezTo>
                        <a:cubicBezTo>
                          <a:pt x="9850161" y="2471935"/>
                          <a:pt x="9850177" y="2484289"/>
                          <a:pt x="9855200" y="2497667"/>
                        </a:cubicBezTo>
                        <a:cubicBezTo>
                          <a:pt x="9859162" y="2510324"/>
                          <a:pt x="9868924" y="2521336"/>
                          <a:pt x="9872134" y="2531533"/>
                        </a:cubicBezTo>
                        <a:cubicBezTo>
                          <a:pt x="9885175" y="2581802"/>
                          <a:pt x="9879780" y="2640167"/>
                          <a:pt x="9897534" y="2692400"/>
                        </a:cubicBezTo>
                        <a:cubicBezTo>
                          <a:pt x="9909546" y="2724201"/>
                          <a:pt x="9915017" y="2745419"/>
                          <a:pt x="9922934" y="2777067"/>
                        </a:cubicBezTo>
                        <a:cubicBezTo>
                          <a:pt x="9925455" y="2793614"/>
                          <a:pt x="9925003" y="2809775"/>
                          <a:pt x="9931400" y="2827867"/>
                        </a:cubicBezTo>
                        <a:cubicBezTo>
                          <a:pt x="9938269" y="2871825"/>
                          <a:pt x="9941472" y="2918346"/>
                          <a:pt x="9956800" y="2954867"/>
                        </a:cubicBezTo>
                        <a:cubicBezTo>
                          <a:pt x="9960287" y="2962872"/>
                          <a:pt x="9961368" y="2971219"/>
                          <a:pt x="9965267" y="2980267"/>
                        </a:cubicBezTo>
                        <a:cubicBezTo>
                          <a:pt x="9971913" y="3002809"/>
                          <a:pt x="9968505" y="3031026"/>
                          <a:pt x="9973734" y="3056467"/>
                        </a:cubicBezTo>
                        <a:cubicBezTo>
                          <a:pt x="9979233" y="3074036"/>
                          <a:pt x="9990527" y="3091316"/>
                          <a:pt x="9990667" y="3115733"/>
                        </a:cubicBezTo>
                        <a:cubicBezTo>
                          <a:pt x="9983738" y="3111543"/>
                          <a:pt x="9994845" y="3284959"/>
                          <a:pt x="9973734" y="3344333"/>
                        </a:cubicBezTo>
                        <a:cubicBezTo>
                          <a:pt x="9969774" y="3355399"/>
                          <a:pt x="9963308" y="3367581"/>
                          <a:pt x="9956800" y="3378200"/>
                        </a:cubicBezTo>
                        <a:cubicBezTo>
                          <a:pt x="9950556" y="3387758"/>
                          <a:pt x="9941178" y="3396529"/>
                          <a:pt x="9931400" y="3403600"/>
                        </a:cubicBezTo>
                        <a:cubicBezTo>
                          <a:pt x="9926826" y="3413462"/>
                          <a:pt x="9920836" y="3429209"/>
                          <a:pt x="9914467" y="3437467"/>
                        </a:cubicBezTo>
                        <a:cubicBezTo>
                          <a:pt x="9905353" y="3448469"/>
                          <a:pt x="9898163" y="3460650"/>
                          <a:pt x="9889067" y="3471333"/>
                        </a:cubicBezTo>
                        <a:cubicBezTo>
                          <a:pt x="9883287" y="3479497"/>
                          <a:pt x="9878479" y="3490187"/>
                          <a:pt x="9872134" y="3496733"/>
                        </a:cubicBezTo>
                        <a:cubicBezTo>
                          <a:pt x="9864289" y="3513178"/>
                          <a:pt x="9849479" y="3524268"/>
                          <a:pt x="9838267" y="3539067"/>
                        </a:cubicBezTo>
                        <a:cubicBezTo>
                          <a:pt x="9786216" y="3609933"/>
                          <a:pt x="9805928" y="3602687"/>
                          <a:pt x="9719734" y="3691467"/>
                        </a:cubicBezTo>
                        <a:cubicBezTo>
                          <a:pt x="9712301" y="3701840"/>
                          <a:pt x="9704743" y="3709792"/>
                          <a:pt x="9694334" y="3716867"/>
                        </a:cubicBezTo>
                        <a:cubicBezTo>
                          <a:pt x="9681362" y="3724378"/>
                          <a:pt x="9663911" y="3731614"/>
                          <a:pt x="9652000" y="3742267"/>
                        </a:cubicBezTo>
                        <a:cubicBezTo>
                          <a:pt x="9614543" y="3771962"/>
                          <a:pt x="9582582" y="3827746"/>
                          <a:pt x="9541934" y="3835400"/>
                        </a:cubicBezTo>
                        <a:cubicBezTo>
                          <a:pt x="9536169" y="3834357"/>
                          <a:pt x="9513154" y="3844745"/>
                          <a:pt x="9508067" y="3843867"/>
                        </a:cubicBezTo>
                        <a:cubicBezTo>
                          <a:pt x="9416830" y="3906340"/>
                          <a:pt x="9530567" y="3833141"/>
                          <a:pt x="9431867" y="3886200"/>
                        </a:cubicBezTo>
                        <a:cubicBezTo>
                          <a:pt x="9419534" y="3892735"/>
                          <a:pt x="9408865" y="3902418"/>
                          <a:pt x="9398000" y="3911600"/>
                        </a:cubicBezTo>
                        <a:cubicBezTo>
                          <a:pt x="9367528" y="3932631"/>
                          <a:pt x="9355179" y="3942125"/>
                          <a:pt x="9313334" y="3953933"/>
                        </a:cubicBezTo>
                        <a:cubicBezTo>
                          <a:pt x="9289077" y="3961039"/>
                          <a:pt x="9266600" y="3962173"/>
                          <a:pt x="9245600" y="3970867"/>
                        </a:cubicBezTo>
                        <a:cubicBezTo>
                          <a:pt x="9232544" y="3978905"/>
                          <a:pt x="9218341" y="3984647"/>
                          <a:pt x="9203267" y="3987800"/>
                        </a:cubicBezTo>
                        <a:cubicBezTo>
                          <a:pt x="9186719" y="3992521"/>
                          <a:pt x="9171979" y="3998039"/>
                          <a:pt x="9152467" y="4004733"/>
                        </a:cubicBezTo>
                        <a:cubicBezTo>
                          <a:pt x="9136042" y="4013373"/>
                          <a:pt x="9124444" y="4026678"/>
                          <a:pt x="9110134" y="4030133"/>
                        </a:cubicBezTo>
                        <a:cubicBezTo>
                          <a:pt x="9078313" y="4036546"/>
                          <a:pt x="9054241" y="4035624"/>
                          <a:pt x="9025467" y="4038600"/>
                        </a:cubicBezTo>
                        <a:cubicBezTo>
                          <a:pt x="9011449" y="4046395"/>
                          <a:pt x="9000496" y="4051827"/>
                          <a:pt x="8983134" y="4055533"/>
                        </a:cubicBezTo>
                        <a:cubicBezTo>
                          <a:pt x="8968069" y="4057607"/>
                          <a:pt x="8947401" y="4055682"/>
                          <a:pt x="8932334" y="4064000"/>
                        </a:cubicBezTo>
                        <a:cubicBezTo>
                          <a:pt x="8922144" y="4067046"/>
                          <a:pt x="8916868" y="4077067"/>
                          <a:pt x="8906934" y="4080933"/>
                        </a:cubicBezTo>
                        <a:cubicBezTo>
                          <a:pt x="8882271" y="4091794"/>
                          <a:pt x="8857581" y="4091001"/>
                          <a:pt x="8830734" y="4097867"/>
                        </a:cubicBezTo>
                        <a:cubicBezTo>
                          <a:pt x="8730381" y="4141768"/>
                          <a:pt x="8852571" y="4066334"/>
                          <a:pt x="8746067" y="4123267"/>
                        </a:cubicBezTo>
                        <a:cubicBezTo>
                          <a:pt x="8726486" y="4128523"/>
                          <a:pt x="8713260" y="4141099"/>
                          <a:pt x="8695267" y="4148667"/>
                        </a:cubicBezTo>
                        <a:cubicBezTo>
                          <a:pt x="8565411" y="4202443"/>
                          <a:pt x="8605272" y="4185834"/>
                          <a:pt x="8517467" y="4207933"/>
                        </a:cubicBezTo>
                        <a:cubicBezTo>
                          <a:pt x="8508180" y="4213274"/>
                          <a:pt x="8502110" y="4221385"/>
                          <a:pt x="8492067" y="4224867"/>
                        </a:cubicBezTo>
                        <a:cubicBezTo>
                          <a:pt x="8452674" y="4241648"/>
                          <a:pt x="8423789" y="4242836"/>
                          <a:pt x="8382000" y="4250267"/>
                        </a:cubicBezTo>
                        <a:cubicBezTo>
                          <a:pt x="8368155" y="4253487"/>
                          <a:pt x="8351722" y="4256988"/>
                          <a:pt x="8339667" y="4258733"/>
                        </a:cubicBezTo>
                        <a:cubicBezTo>
                          <a:pt x="8322920" y="4265431"/>
                          <a:pt x="8312497" y="4275554"/>
                          <a:pt x="8297334" y="4284133"/>
                        </a:cubicBezTo>
                        <a:cubicBezTo>
                          <a:pt x="8267854" y="4298097"/>
                          <a:pt x="8179254" y="4298983"/>
                          <a:pt x="8170334" y="4301067"/>
                        </a:cubicBezTo>
                        <a:cubicBezTo>
                          <a:pt x="8153265" y="4305897"/>
                          <a:pt x="8138642" y="4312165"/>
                          <a:pt x="8119534" y="4318000"/>
                        </a:cubicBezTo>
                        <a:cubicBezTo>
                          <a:pt x="8039050" y="4338025"/>
                          <a:pt x="7994219" y="4340846"/>
                          <a:pt x="7916334" y="4343400"/>
                        </a:cubicBezTo>
                        <a:cubicBezTo>
                          <a:pt x="7881572" y="4349088"/>
                          <a:pt x="7843469" y="4361513"/>
                          <a:pt x="7797800" y="4368800"/>
                        </a:cubicBezTo>
                        <a:cubicBezTo>
                          <a:pt x="7775588" y="4375109"/>
                          <a:pt x="7747152" y="4371626"/>
                          <a:pt x="7721600" y="4377267"/>
                        </a:cubicBezTo>
                        <a:cubicBezTo>
                          <a:pt x="7703264" y="4380564"/>
                          <a:pt x="7688519" y="4388692"/>
                          <a:pt x="7670800" y="4394200"/>
                        </a:cubicBezTo>
                        <a:cubicBezTo>
                          <a:pt x="7645629" y="4399809"/>
                          <a:pt x="7628506" y="4405764"/>
                          <a:pt x="7603067" y="4411133"/>
                        </a:cubicBezTo>
                        <a:cubicBezTo>
                          <a:pt x="7569347" y="4419049"/>
                          <a:pt x="7519347" y="4418675"/>
                          <a:pt x="7484534" y="4428067"/>
                        </a:cubicBezTo>
                        <a:cubicBezTo>
                          <a:pt x="7310012" y="4474644"/>
                          <a:pt x="7466136" y="4415462"/>
                          <a:pt x="7323667" y="4461933"/>
                        </a:cubicBezTo>
                        <a:cubicBezTo>
                          <a:pt x="7284325" y="4472030"/>
                          <a:pt x="7227504" y="4481648"/>
                          <a:pt x="7188200" y="4487333"/>
                        </a:cubicBezTo>
                        <a:cubicBezTo>
                          <a:pt x="7158209" y="4491868"/>
                          <a:pt x="7127145" y="4491340"/>
                          <a:pt x="7095067" y="4495800"/>
                        </a:cubicBezTo>
                        <a:cubicBezTo>
                          <a:pt x="7083154" y="4499633"/>
                          <a:pt x="7067686" y="4500833"/>
                          <a:pt x="7052734" y="4504267"/>
                        </a:cubicBezTo>
                        <a:cubicBezTo>
                          <a:pt x="7034038" y="4509706"/>
                          <a:pt x="7006433" y="4510348"/>
                          <a:pt x="6985000" y="4512733"/>
                        </a:cubicBezTo>
                        <a:cubicBezTo>
                          <a:pt x="6967794" y="4512551"/>
                          <a:pt x="6951918" y="4520153"/>
                          <a:pt x="6934200" y="4521200"/>
                        </a:cubicBezTo>
                        <a:cubicBezTo>
                          <a:pt x="6800823" y="4453054"/>
                          <a:pt x="6318906" y="4528696"/>
                          <a:pt x="6121400" y="4512733"/>
                        </a:cubicBezTo>
                        <a:cubicBezTo>
                          <a:pt x="6073012" y="4508345"/>
                          <a:pt x="6028032" y="4509596"/>
                          <a:pt x="5985934" y="4504267"/>
                        </a:cubicBezTo>
                        <a:cubicBezTo>
                          <a:pt x="5974148" y="4504632"/>
                          <a:pt x="5963717" y="4497777"/>
                          <a:pt x="5952067" y="4495800"/>
                        </a:cubicBezTo>
                        <a:cubicBezTo>
                          <a:pt x="5932928" y="4493848"/>
                          <a:pt x="5912100" y="4489809"/>
                          <a:pt x="5892800" y="4487333"/>
                        </a:cubicBezTo>
                        <a:cubicBezTo>
                          <a:pt x="5878280" y="4482203"/>
                          <a:pt x="5865543" y="4477970"/>
                          <a:pt x="5850467" y="4470400"/>
                        </a:cubicBezTo>
                        <a:cubicBezTo>
                          <a:pt x="5831911" y="4465805"/>
                          <a:pt x="5817719" y="4460252"/>
                          <a:pt x="5799667" y="4453467"/>
                        </a:cubicBezTo>
                        <a:cubicBezTo>
                          <a:pt x="5780276" y="4441876"/>
                          <a:pt x="5761658" y="4433857"/>
                          <a:pt x="5740400" y="4428067"/>
                        </a:cubicBezTo>
                        <a:cubicBezTo>
                          <a:pt x="5719126" y="4424356"/>
                          <a:pt x="5697255" y="4422438"/>
                          <a:pt x="5681134" y="4411133"/>
                        </a:cubicBezTo>
                        <a:cubicBezTo>
                          <a:pt x="5668632" y="4405936"/>
                          <a:pt x="5652022" y="4394979"/>
                          <a:pt x="5638800" y="4385733"/>
                        </a:cubicBezTo>
                        <a:cubicBezTo>
                          <a:pt x="5619469" y="4355885"/>
                          <a:pt x="5570176" y="4283914"/>
                          <a:pt x="5545667" y="4250267"/>
                        </a:cubicBezTo>
                        <a:cubicBezTo>
                          <a:pt x="5540273" y="4239256"/>
                          <a:pt x="5541374" y="4216792"/>
                          <a:pt x="5528734" y="4207933"/>
                        </a:cubicBezTo>
                        <a:cubicBezTo>
                          <a:pt x="5515301" y="4196179"/>
                          <a:pt x="5477934" y="4191001"/>
                          <a:pt x="5477934" y="4191000"/>
                        </a:cubicBezTo>
                        <a:cubicBezTo>
                          <a:pt x="5438917" y="4155307"/>
                          <a:pt x="5458909" y="4172433"/>
                          <a:pt x="5384800" y="4114800"/>
                        </a:cubicBezTo>
                        <a:cubicBezTo>
                          <a:pt x="5375478" y="4105783"/>
                          <a:pt x="5361352" y="4098471"/>
                          <a:pt x="5350934" y="4089400"/>
                        </a:cubicBezTo>
                        <a:cubicBezTo>
                          <a:pt x="5346049" y="4080361"/>
                          <a:pt x="5331040" y="4070600"/>
                          <a:pt x="5325534" y="4064000"/>
                        </a:cubicBezTo>
                        <a:cubicBezTo>
                          <a:pt x="5317644" y="4041720"/>
                          <a:pt x="5311090" y="4031389"/>
                          <a:pt x="5308600" y="4013200"/>
                        </a:cubicBezTo>
                        <a:cubicBezTo>
                          <a:pt x="5305308" y="4005732"/>
                          <a:pt x="5304895" y="3995628"/>
                          <a:pt x="5300134" y="3987800"/>
                        </a:cubicBezTo>
                        <a:cubicBezTo>
                          <a:pt x="5293747" y="3964721"/>
                          <a:pt x="5281303" y="3947923"/>
                          <a:pt x="5274734" y="3937000"/>
                        </a:cubicBezTo>
                        <a:cubicBezTo>
                          <a:pt x="5231569" y="3677649"/>
                          <a:pt x="5242719" y="3906869"/>
                          <a:pt x="5240867" y="3606800"/>
                        </a:cubicBezTo>
                        <a:cubicBezTo>
                          <a:pt x="5236134" y="3555907"/>
                          <a:pt x="5223935" y="3454399"/>
                          <a:pt x="5223934" y="3454400"/>
                        </a:cubicBezTo>
                        <a:cubicBezTo>
                          <a:pt x="5234561" y="3388349"/>
                          <a:pt x="5222500" y="3334988"/>
                          <a:pt x="5240867" y="3276600"/>
                        </a:cubicBezTo>
                        <a:cubicBezTo>
                          <a:pt x="5242359" y="3261974"/>
                          <a:pt x="5253516" y="3248720"/>
                          <a:pt x="5257800" y="3234267"/>
                        </a:cubicBezTo>
                        <a:cubicBezTo>
                          <a:pt x="5262852" y="3209424"/>
                          <a:pt x="5267926" y="3149201"/>
                          <a:pt x="5274734" y="3124200"/>
                        </a:cubicBezTo>
                        <a:cubicBezTo>
                          <a:pt x="5276617" y="3104448"/>
                          <a:pt x="5288310" y="3087907"/>
                          <a:pt x="5291667" y="3073400"/>
                        </a:cubicBezTo>
                        <a:cubicBezTo>
                          <a:pt x="5312458" y="3000681"/>
                          <a:pt x="5286227" y="3058261"/>
                          <a:pt x="5308600" y="2954867"/>
                        </a:cubicBezTo>
                        <a:cubicBezTo>
                          <a:pt x="5312034" y="2942752"/>
                          <a:pt x="5321037" y="2924593"/>
                          <a:pt x="5325534" y="2912533"/>
                        </a:cubicBezTo>
                        <a:cubicBezTo>
                          <a:pt x="5329095" y="2889477"/>
                          <a:pt x="5329115" y="2868194"/>
                          <a:pt x="5334000" y="2844800"/>
                        </a:cubicBezTo>
                        <a:cubicBezTo>
                          <a:pt x="5334728" y="2832274"/>
                          <a:pt x="5348736" y="2823528"/>
                          <a:pt x="5350934" y="2810933"/>
                        </a:cubicBezTo>
                        <a:cubicBezTo>
                          <a:pt x="5354891" y="2792217"/>
                          <a:pt x="5356456" y="2775282"/>
                          <a:pt x="5359400" y="2760133"/>
                        </a:cubicBezTo>
                        <a:cubicBezTo>
                          <a:pt x="5368235" y="2727580"/>
                          <a:pt x="5375387" y="2706675"/>
                          <a:pt x="5384800" y="2675467"/>
                        </a:cubicBezTo>
                        <a:cubicBezTo>
                          <a:pt x="5386582" y="2652408"/>
                          <a:pt x="5389587" y="2630513"/>
                          <a:pt x="5393267" y="2607733"/>
                        </a:cubicBezTo>
                        <a:cubicBezTo>
                          <a:pt x="5396075" y="2578470"/>
                          <a:pt x="5416161" y="2545829"/>
                          <a:pt x="5410200" y="2514600"/>
                        </a:cubicBezTo>
                        <a:cubicBezTo>
                          <a:pt x="5407280" y="2385371"/>
                          <a:pt x="5398222" y="2240130"/>
                          <a:pt x="5384800" y="2133600"/>
                        </a:cubicBezTo>
                        <a:cubicBezTo>
                          <a:pt x="5373174" y="2102607"/>
                          <a:pt x="5345106" y="2075661"/>
                          <a:pt x="5325534" y="2048933"/>
                        </a:cubicBezTo>
                        <a:cubicBezTo>
                          <a:pt x="5288417" y="2003392"/>
                          <a:pt x="5247144" y="1965917"/>
                          <a:pt x="5198534" y="1938867"/>
                        </a:cubicBezTo>
                        <a:cubicBezTo>
                          <a:pt x="5184054" y="1931025"/>
                          <a:pt x="5154331" y="1926916"/>
                          <a:pt x="5139267" y="1921933"/>
                        </a:cubicBezTo>
                        <a:cubicBezTo>
                          <a:pt x="5127544" y="1916860"/>
                          <a:pt x="5115728" y="1908383"/>
                          <a:pt x="5105400" y="1905000"/>
                        </a:cubicBezTo>
                        <a:cubicBezTo>
                          <a:pt x="5095529" y="1901334"/>
                          <a:pt x="5088191" y="1901027"/>
                          <a:pt x="5080000" y="1896533"/>
                        </a:cubicBezTo>
                        <a:cubicBezTo>
                          <a:pt x="5070652" y="1891455"/>
                          <a:pt x="5064178" y="1883489"/>
                          <a:pt x="5054600" y="1879600"/>
                        </a:cubicBezTo>
                        <a:cubicBezTo>
                          <a:pt x="5009189" y="1862037"/>
                          <a:pt x="4957292" y="1855047"/>
                          <a:pt x="4910667" y="1854200"/>
                        </a:cubicBezTo>
                        <a:cubicBezTo>
                          <a:pt x="4896179" y="1851263"/>
                          <a:pt x="4882212" y="1854098"/>
                          <a:pt x="4868334" y="185420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A house with a chimney and a chimney&#10;&#10;Description automatically generated">
            <a:extLst>
              <a:ext uri="{FF2B5EF4-FFF2-40B4-BE49-F238E27FC236}">
                <a16:creationId xmlns:a16="http://schemas.microsoft.com/office/drawing/2014/main" id="{863FD1B9-3615-BB38-7434-304FF03C180C}"/>
              </a:ext>
            </a:extLst>
          </p:cNvPr>
          <p:cNvPicPr>
            <a:picLocks noChangeAspect="1"/>
          </p:cNvPicPr>
          <p:nvPr/>
        </p:nvPicPr>
        <p:blipFill rotWithShape="1">
          <a:blip r:embed="rId3"/>
          <a:srcRect l="32462" r="32680"/>
          <a:stretch/>
        </p:blipFill>
        <p:spPr>
          <a:xfrm>
            <a:off x="4643960" y="4804439"/>
            <a:ext cx="1744134" cy="1921337"/>
          </a:xfrm>
          <a:prstGeom prst="rect">
            <a:avLst/>
          </a:prstGeom>
        </p:spPr>
      </p:pic>
      <p:pic>
        <p:nvPicPr>
          <p:cNvPr id="6" name="Picture 5" descr="A house with a chimney and a chimney&#10;&#10;Description automatically generated">
            <a:extLst>
              <a:ext uri="{FF2B5EF4-FFF2-40B4-BE49-F238E27FC236}">
                <a16:creationId xmlns:a16="http://schemas.microsoft.com/office/drawing/2014/main" id="{3D63E852-416D-CBD1-E976-6E6A8918737B}"/>
              </a:ext>
            </a:extLst>
          </p:cNvPr>
          <p:cNvPicPr>
            <a:picLocks noChangeAspect="1"/>
          </p:cNvPicPr>
          <p:nvPr/>
        </p:nvPicPr>
        <p:blipFill rotWithShape="1">
          <a:blip r:embed="rId3"/>
          <a:srcRect r="67102"/>
          <a:stretch/>
        </p:blipFill>
        <p:spPr>
          <a:xfrm>
            <a:off x="10558217" y="4279595"/>
            <a:ext cx="1445542" cy="1687320"/>
          </a:xfrm>
          <a:prstGeom prst="rect">
            <a:avLst/>
          </a:prstGeom>
        </p:spPr>
      </p:pic>
      <p:pic>
        <p:nvPicPr>
          <p:cNvPr id="55" name="Picture 54" descr="A black and white image of a tower&#10;&#10;Description automatically generated">
            <a:extLst>
              <a:ext uri="{FF2B5EF4-FFF2-40B4-BE49-F238E27FC236}">
                <a16:creationId xmlns:a16="http://schemas.microsoft.com/office/drawing/2014/main" id="{987476A4-F738-D353-16F3-0DC94816A6C5}"/>
              </a:ext>
            </a:extLst>
          </p:cNvPr>
          <p:cNvPicPr>
            <a:picLocks noChangeAspect="1"/>
          </p:cNvPicPr>
          <p:nvPr/>
        </p:nvPicPr>
        <p:blipFill>
          <a:blip r:embed="rId2"/>
          <a:stretch>
            <a:fillRect/>
          </a:stretch>
        </p:blipFill>
        <p:spPr>
          <a:xfrm>
            <a:off x="5147120" y="2415082"/>
            <a:ext cx="1050703" cy="1050703"/>
          </a:xfrm>
          <a:prstGeom prst="rect">
            <a:avLst/>
          </a:prstGeom>
        </p:spPr>
      </p:pic>
      <p:pic>
        <p:nvPicPr>
          <p:cNvPr id="56" name="Picture 55" descr="A black and white image of a tower&#10;&#10;Description automatically generated">
            <a:extLst>
              <a:ext uri="{FF2B5EF4-FFF2-40B4-BE49-F238E27FC236}">
                <a16:creationId xmlns:a16="http://schemas.microsoft.com/office/drawing/2014/main" id="{DD5D0C97-41FC-58F2-0019-5A821C4D2095}"/>
              </a:ext>
            </a:extLst>
          </p:cNvPr>
          <p:cNvPicPr>
            <a:picLocks noChangeAspect="1"/>
          </p:cNvPicPr>
          <p:nvPr/>
        </p:nvPicPr>
        <p:blipFill>
          <a:blip r:embed="rId2"/>
          <a:stretch>
            <a:fillRect/>
          </a:stretch>
        </p:blipFill>
        <p:spPr>
          <a:xfrm>
            <a:off x="8768560" y="703355"/>
            <a:ext cx="1050703" cy="1050703"/>
          </a:xfrm>
          <a:prstGeom prst="rect">
            <a:avLst/>
          </a:prstGeom>
        </p:spPr>
      </p:pic>
      <p:pic>
        <p:nvPicPr>
          <p:cNvPr id="3" name="Picture 2" descr="A person in a denim jacket&#10;&#10;Description automatically generated">
            <a:extLst>
              <a:ext uri="{FF2B5EF4-FFF2-40B4-BE49-F238E27FC236}">
                <a16:creationId xmlns:a16="http://schemas.microsoft.com/office/drawing/2014/main" id="{26910E5E-17CC-EA5F-BBD8-A8DAD058CB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65" y="633876"/>
            <a:ext cx="1942726" cy="3693916"/>
          </a:xfrm>
          <a:prstGeom prst="rect">
            <a:avLst/>
          </a:prstGeom>
        </p:spPr>
      </p:pic>
      <p:pic>
        <p:nvPicPr>
          <p:cNvPr id="11" name="Picture 10" descr="A person wearing a backpack&#10;&#10;Description automatically generated">
            <a:extLst>
              <a:ext uri="{FF2B5EF4-FFF2-40B4-BE49-F238E27FC236}">
                <a16:creationId xmlns:a16="http://schemas.microsoft.com/office/drawing/2014/main" id="{CE5E15FB-6F18-AC69-F023-D2DE696872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0394" y="1714129"/>
            <a:ext cx="1445594" cy="2682545"/>
          </a:xfrm>
          <a:prstGeom prst="rect">
            <a:avLst/>
          </a:prstGeom>
        </p:spPr>
      </p:pic>
      <p:pic>
        <p:nvPicPr>
          <p:cNvPr id="2" name="Picture 1" descr="A hand holding a phone&#10;&#10;Description automatically generated">
            <a:extLst>
              <a:ext uri="{FF2B5EF4-FFF2-40B4-BE49-F238E27FC236}">
                <a16:creationId xmlns:a16="http://schemas.microsoft.com/office/drawing/2014/main" id="{DFA63A1E-C794-F8E1-0E42-FC48A75A44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52607">
            <a:off x="326070" y="1585509"/>
            <a:ext cx="1048266" cy="1357922"/>
          </a:xfrm>
          <a:prstGeom prst="rect">
            <a:avLst/>
          </a:prstGeom>
        </p:spPr>
      </p:pic>
      <p:pic>
        <p:nvPicPr>
          <p:cNvPr id="5" name="Picture 4" descr="A hand holding a phone&#10;&#10;Description automatically generated">
            <a:extLst>
              <a:ext uri="{FF2B5EF4-FFF2-40B4-BE49-F238E27FC236}">
                <a16:creationId xmlns:a16="http://schemas.microsoft.com/office/drawing/2014/main" id="{BC1E79C9-2997-87D4-141D-C40D66939C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359380">
            <a:off x="10063513" y="1103076"/>
            <a:ext cx="1048266" cy="1357922"/>
          </a:xfrm>
          <a:prstGeom prst="rect">
            <a:avLst/>
          </a:prstGeom>
        </p:spPr>
      </p:pic>
    </p:spTree>
    <p:extLst>
      <p:ext uri="{BB962C8B-B14F-4D97-AF65-F5344CB8AC3E}">
        <p14:creationId xmlns:p14="http://schemas.microsoft.com/office/powerpoint/2010/main" val="4119189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17000" b="-17000"/>
          </a:stretch>
        </a:blipFill>
        <a:effectLst/>
      </p:bgPr>
    </p:bg>
    <p:spTree>
      <p:nvGrpSpPr>
        <p:cNvPr id="1" name="">
          <a:extLst>
            <a:ext uri="{FF2B5EF4-FFF2-40B4-BE49-F238E27FC236}">
              <a16:creationId xmlns:a16="http://schemas.microsoft.com/office/drawing/2014/main" id="{F7584CC8-2718-A543-3F83-5BB4C85270B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9CD5BB-C548-D6BC-7982-AF12F79C2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4" descr="A logo with green and yellow text&#10;&#10;Description automatically generated">
            <a:extLst>
              <a:ext uri="{FF2B5EF4-FFF2-40B4-BE49-F238E27FC236}">
                <a16:creationId xmlns:a16="http://schemas.microsoft.com/office/drawing/2014/main" id="{7D9BEA4B-C60C-A91F-CE70-3AD6F777A0FC}"/>
              </a:ext>
            </a:extLst>
          </p:cNvPr>
          <p:cNvPicPr>
            <a:picLocks noChangeAspect="1"/>
          </p:cNvPicPr>
          <p:nvPr/>
        </p:nvPicPr>
        <p:blipFill>
          <a:blip r:embed="rId4"/>
          <a:srcRect l="1520" r="1" b="1"/>
          <a:stretch/>
        </p:blipFill>
        <p:spPr>
          <a:xfrm>
            <a:off x="3871030" y="179534"/>
            <a:ext cx="4446890" cy="2449675"/>
          </a:xfrm>
          <a:prstGeom prst="rect">
            <a:avLst/>
          </a:prstGeom>
          <a:effectLst/>
        </p:spPr>
      </p:pic>
      <p:sp>
        <p:nvSpPr>
          <p:cNvPr id="2" name="Title 1">
            <a:extLst>
              <a:ext uri="{FF2B5EF4-FFF2-40B4-BE49-F238E27FC236}">
                <a16:creationId xmlns:a16="http://schemas.microsoft.com/office/drawing/2014/main" id="{79E622BF-2E9A-A2D3-4AA6-855860E3D94B}"/>
              </a:ext>
            </a:extLst>
          </p:cNvPr>
          <p:cNvSpPr txBox="1">
            <a:spLocks/>
          </p:cNvSpPr>
          <p:nvPr/>
        </p:nvSpPr>
        <p:spPr>
          <a:xfrm>
            <a:off x="363380" y="4290248"/>
            <a:ext cx="4179841" cy="2255608"/>
          </a:xfrm>
          <a:prstGeom prst="roundRect">
            <a:avLst/>
          </a:prstGeom>
          <a:solidFill>
            <a:schemeClr val="lt1">
              <a:alpha val="63123"/>
            </a:schemeClr>
          </a:solidFill>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500" b="1">
                <a:solidFill>
                  <a:srgbClr val="00733B"/>
                </a:solidFill>
              </a:rPr>
              <a:t>Capstone Symposium</a:t>
            </a:r>
          </a:p>
          <a:p>
            <a:r>
              <a:rPr lang="en-US" sz="1800">
                <a:solidFill>
                  <a:srgbClr val="00733B"/>
                </a:solidFill>
              </a:rPr>
              <a:t>December 13, 2024</a:t>
            </a:r>
          </a:p>
          <a:p>
            <a:r>
              <a:rPr lang="en-US" sz="1800">
                <a:solidFill>
                  <a:srgbClr val="00733B"/>
                </a:solidFill>
              </a:rPr>
              <a:t>1000 – 1400</a:t>
            </a:r>
          </a:p>
          <a:p>
            <a:endParaRPr lang="en-US" sz="1800">
              <a:solidFill>
                <a:srgbClr val="00733B"/>
              </a:solidFill>
            </a:endParaRPr>
          </a:p>
          <a:p>
            <a:r>
              <a:rPr lang="en-US" sz="1800">
                <a:solidFill>
                  <a:srgbClr val="00733B"/>
                </a:solidFill>
              </a:rPr>
              <a:t>Camosun College Interurban </a:t>
            </a:r>
          </a:p>
          <a:p>
            <a:r>
              <a:rPr lang="en-US" sz="1800" i="1">
                <a:solidFill>
                  <a:srgbClr val="00733B"/>
                </a:solidFill>
              </a:rPr>
              <a:t>Centre for Trades Education &amp; Innovation</a:t>
            </a:r>
          </a:p>
        </p:txBody>
      </p:sp>
      <p:sp>
        <p:nvSpPr>
          <p:cNvPr id="7" name="TextBox 6">
            <a:extLst>
              <a:ext uri="{FF2B5EF4-FFF2-40B4-BE49-F238E27FC236}">
                <a16:creationId xmlns:a16="http://schemas.microsoft.com/office/drawing/2014/main" id="{DC7086BD-34FA-5BDE-4D2A-E05A254E7E01}"/>
              </a:ext>
            </a:extLst>
          </p:cNvPr>
          <p:cNvSpPr txBox="1"/>
          <p:nvPr/>
        </p:nvSpPr>
        <p:spPr>
          <a:xfrm>
            <a:off x="2286771" y="2818320"/>
            <a:ext cx="8402595"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a:ln>
                  <a:noFill/>
                </a:ln>
                <a:solidFill>
                  <a:srgbClr val="00733B"/>
                </a:solidFill>
                <a:effectLst/>
                <a:uLnTx/>
                <a:uFillTx/>
                <a:latin typeface="+mj-lt"/>
                <a:ea typeface="+mn-ea"/>
                <a:cs typeface="Kohinoor Bangla" panose="02000000000000000000" pitchFamily="2" charset="77"/>
              </a:rPr>
              <a:t>A </a:t>
            </a:r>
            <a:r>
              <a:rPr kumimoji="0" lang="en-US" sz="2800" b="1" u="none" strike="noStrike" kern="1200" cap="none" spc="0" normalizeH="0" baseline="0" noProof="0">
                <a:ln>
                  <a:noFill/>
                </a:ln>
                <a:solidFill>
                  <a:srgbClr val="00733B"/>
                </a:solidFill>
                <a:effectLst/>
                <a:uLnTx/>
                <a:uFillTx/>
                <a:latin typeface="+mj-lt"/>
                <a:ea typeface="+mn-ea"/>
                <a:cs typeface="Kohinoor Bangla" panose="02000000000000000000" pitchFamily="2" charset="77"/>
              </a:rPr>
              <a:t>special thanks </a:t>
            </a:r>
            <a:r>
              <a:rPr kumimoji="0" lang="en-US" sz="2800" b="0" u="none" strike="noStrike" kern="1200" cap="none" spc="0" normalizeH="0" baseline="0" noProof="0">
                <a:ln>
                  <a:noFill/>
                </a:ln>
                <a:solidFill>
                  <a:srgbClr val="00733B"/>
                </a:solidFill>
                <a:effectLst/>
                <a:uLnTx/>
                <a:uFillTx/>
                <a:latin typeface="+mj-lt"/>
                <a:ea typeface="+mn-ea"/>
                <a:cs typeface="Kohinoor Bangla" panose="02000000000000000000" pitchFamily="2" charset="77"/>
              </a:rPr>
              <a:t>to our </a:t>
            </a:r>
            <a:r>
              <a:rPr kumimoji="0" lang="en-US" sz="2800" u="none" strike="noStrike" kern="1200" cap="none" spc="0" normalizeH="0" baseline="0" noProof="0">
                <a:ln>
                  <a:noFill/>
                </a:ln>
                <a:solidFill>
                  <a:srgbClr val="00733B"/>
                </a:solidFill>
                <a:effectLst/>
                <a:uLnTx/>
                <a:uFillTx/>
                <a:latin typeface="+mj-lt"/>
                <a:ea typeface="+mn-ea"/>
                <a:cs typeface="Kohinoor Bangla" panose="02000000000000000000" pitchFamily="2" charset="77"/>
              </a:rPr>
              <a:t>Camosun Instructors </a:t>
            </a:r>
            <a:r>
              <a:rPr kumimoji="0" lang="en-US" sz="2800" b="0" u="none" strike="noStrike" kern="1200" cap="none" spc="0" normalizeH="0" baseline="0" noProof="0">
                <a:ln>
                  <a:noFill/>
                </a:ln>
                <a:solidFill>
                  <a:srgbClr val="00733B"/>
                </a:solidFill>
                <a:effectLst/>
                <a:uLnTx/>
                <a:uFillTx/>
                <a:latin typeface="+mj-lt"/>
                <a:ea typeface="+mn-ea"/>
                <a:cs typeface="Kohinoor Bangla" panose="02000000000000000000" pitchFamily="2" charset="77"/>
              </a:rPr>
              <a:t>and the </a:t>
            </a:r>
            <a:r>
              <a:rPr kumimoji="0" lang="en-US" sz="2800" u="none" strike="noStrike" kern="1200" cap="none" spc="0" normalizeH="0" baseline="0" noProof="0">
                <a:ln>
                  <a:noFill/>
                </a:ln>
                <a:solidFill>
                  <a:srgbClr val="00733B"/>
                </a:solidFill>
                <a:effectLst/>
                <a:uLnTx/>
                <a:uFillTx/>
                <a:latin typeface="+mj-lt"/>
                <a:ea typeface="+mn-ea"/>
                <a:cs typeface="Kohinoor Bangla" panose="02000000000000000000" pitchFamily="2" charset="77"/>
              </a:rPr>
              <a:t>Prep Room </a:t>
            </a:r>
            <a:r>
              <a:rPr kumimoji="0" lang="en-US" sz="2800" b="0" u="none" strike="noStrike" kern="1200" cap="none" spc="0" normalizeH="0" baseline="0" noProof="0">
                <a:ln>
                  <a:noFill/>
                </a:ln>
                <a:solidFill>
                  <a:srgbClr val="00733B"/>
                </a:solidFill>
                <a:effectLst/>
                <a:uLnTx/>
                <a:uFillTx/>
                <a:latin typeface="+mj-lt"/>
                <a:ea typeface="+mn-ea"/>
                <a:cs typeface="Kohinoor Bangla" panose="02000000000000000000" pitchFamily="2" charset="77"/>
              </a:rPr>
              <a:t>crew for all their help throughout our project.</a:t>
            </a:r>
          </a:p>
        </p:txBody>
      </p:sp>
    </p:spTree>
    <p:extLst>
      <p:ext uri="{BB962C8B-B14F-4D97-AF65-F5344CB8AC3E}">
        <p14:creationId xmlns:p14="http://schemas.microsoft.com/office/powerpoint/2010/main" val="3706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93C32-24AD-0380-F3C8-E2FE37E19DA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8E81BDD-5E47-E88C-8A15-6EAC96CFD612}"/>
              </a:ext>
            </a:extLst>
          </p:cNvPr>
          <p:cNvSpPr>
            <a:spLocks noGrp="1"/>
          </p:cNvSpPr>
          <p:nvPr>
            <p:ph type="title"/>
          </p:nvPr>
        </p:nvSpPr>
        <p:spPr>
          <a:xfrm>
            <a:off x="213083" y="-11893"/>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This Season </a:t>
            </a:r>
          </a:p>
        </p:txBody>
      </p:sp>
      <p:sp>
        <p:nvSpPr>
          <p:cNvPr id="3" name="Title 1">
            <a:extLst>
              <a:ext uri="{FF2B5EF4-FFF2-40B4-BE49-F238E27FC236}">
                <a16:creationId xmlns:a16="http://schemas.microsoft.com/office/drawing/2014/main" id="{8BA29F62-438E-FDBC-8A23-2440FDD8F65F}"/>
              </a:ext>
            </a:extLst>
          </p:cNvPr>
          <p:cNvSpPr txBox="1">
            <a:spLocks/>
          </p:cNvSpPr>
          <p:nvPr/>
        </p:nvSpPr>
        <p:spPr>
          <a:xfrm>
            <a:off x="262510" y="979025"/>
            <a:ext cx="5948257" cy="1111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1800" b="1">
                <a:solidFill>
                  <a:srgbClr val="00733B"/>
                </a:solidFill>
                <a:effectLst/>
                <a:latin typeface="Roboto" panose="02000000000000000000" pitchFamily="2" charset="0"/>
                <a:ea typeface="Calibri" panose="020F0502020204030204" pitchFamily="34" charset="0"/>
                <a:cs typeface="Times New Roman" panose="02020603050405020304" pitchFamily="18" charset="0"/>
              </a:rPr>
              <a:t>Christmas Craft Market </a:t>
            </a:r>
          </a:p>
          <a:p>
            <a:r>
              <a:rPr lang="en-CA" sz="1800" u="sng">
                <a:solidFill>
                  <a:srgbClr val="00733B"/>
                </a:solidFill>
                <a:effectLst/>
                <a:latin typeface="Roboto" panose="02000000000000000000" pitchFamily="2" charset="0"/>
                <a:ea typeface="Calibri" panose="020F0502020204030204" pitchFamily="34" charset="0"/>
                <a:cs typeface="Times New Roman" panose="02020603050405020304" pitchFamily="18" charset="0"/>
              </a:rPr>
              <a:t>Dec. 8 from 10:30 a.m</a:t>
            </a:r>
            <a:r>
              <a:rPr lang="en-CA" sz="1800">
                <a:solidFill>
                  <a:srgbClr val="00733B"/>
                </a:solidFill>
                <a:effectLst/>
                <a:latin typeface="Roboto" panose="02000000000000000000" pitchFamily="2" charset="0"/>
                <a:ea typeface="Calibri" panose="020F0502020204030204" pitchFamily="34" charset="0"/>
                <a:cs typeface="Times New Roman" panose="02020603050405020304" pitchFamily="18" charset="0"/>
              </a:rPr>
              <a:t>. at Pauquachin Hall at 9010 </a:t>
            </a:r>
          </a:p>
          <a:p>
            <a:r>
              <a:rPr lang="en-CA" sz="1800">
                <a:solidFill>
                  <a:srgbClr val="00733B"/>
                </a:solidFill>
                <a:effectLst/>
                <a:latin typeface="Roboto" panose="02000000000000000000" pitchFamily="2" charset="0"/>
                <a:ea typeface="Calibri" panose="020F0502020204030204" pitchFamily="34" charset="0"/>
                <a:cs typeface="Times New Roman" panose="02020603050405020304" pitchFamily="18" charset="0"/>
              </a:rPr>
              <a:t>W. Saanich Road</a:t>
            </a:r>
            <a:r>
              <a:rPr lang="en-CA" sz="1050">
                <a:solidFill>
                  <a:srgbClr val="00733B"/>
                </a:solidFill>
                <a:effectLst/>
              </a:rPr>
              <a:t> </a:t>
            </a:r>
            <a:endParaRPr lang="en-US" sz="2400">
              <a:solidFill>
                <a:srgbClr val="00733B"/>
              </a:solidFill>
              <a:latin typeface="Kohinoor Bangla Medium" panose="02000000000000000000" pitchFamily="2" charset="77"/>
              <a:cs typeface="Kohinoor Bangla Medium" panose="02000000000000000000" pitchFamily="2" charset="77"/>
            </a:endParaRPr>
          </a:p>
        </p:txBody>
      </p:sp>
      <p:pic>
        <p:nvPicPr>
          <p:cNvPr id="2" name="Picture 1" descr="A person in a black shirt&#10;&#10;Description automatically generated">
            <a:extLst>
              <a:ext uri="{FF2B5EF4-FFF2-40B4-BE49-F238E27FC236}">
                <a16:creationId xmlns:a16="http://schemas.microsoft.com/office/drawing/2014/main" id="{3FDA41A2-3E5C-DED9-6350-94AA02D73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6" y="1982206"/>
            <a:ext cx="4838700" cy="3225800"/>
          </a:xfrm>
          <a:prstGeom prst="rect">
            <a:avLst/>
          </a:prstGeom>
        </p:spPr>
      </p:pic>
      <p:pic>
        <p:nvPicPr>
          <p:cNvPr id="4" name="Picture 3" descr="A person sitting at a table with paintings&#10;&#10;Description automatically generated">
            <a:extLst>
              <a:ext uri="{FF2B5EF4-FFF2-40B4-BE49-F238E27FC236}">
                <a16:creationId xmlns:a16="http://schemas.microsoft.com/office/drawing/2014/main" id="{207B4DE0-42BC-F70F-665C-DC46F4F58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162" y="3935076"/>
            <a:ext cx="4239642" cy="2826031"/>
          </a:xfrm>
          <a:prstGeom prst="rect">
            <a:avLst/>
          </a:prstGeom>
        </p:spPr>
      </p:pic>
      <p:sp>
        <p:nvSpPr>
          <p:cNvPr id="8" name="TextBox 7">
            <a:extLst>
              <a:ext uri="{FF2B5EF4-FFF2-40B4-BE49-F238E27FC236}">
                <a16:creationId xmlns:a16="http://schemas.microsoft.com/office/drawing/2014/main" id="{2746746D-13BB-0258-74C1-754225D39E06}"/>
              </a:ext>
            </a:extLst>
          </p:cNvPr>
          <p:cNvSpPr txBox="1"/>
          <p:nvPr/>
        </p:nvSpPr>
        <p:spPr>
          <a:xfrm>
            <a:off x="211219" y="5256158"/>
            <a:ext cx="3313031" cy="923330"/>
          </a:xfrm>
          <a:prstGeom prst="rect">
            <a:avLst/>
          </a:prstGeom>
          <a:noFill/>
        </p:spPr>
        <p:txBody>
          <a:bodyPr wrap="square">
            <a:spAutoFit/>
          </a:bodyPr>
          <a:lstStyle/>
          <a:p>
            <a:r>
              <a:rPr lang="en-CA" sz="1800" kern="100">
                <a:solidFill>
                  <a:srgbClr val="00733B"/>
                </a:solidFill>
                <a:effectLst/>
                <a:latin typeface="Roboto" panose="02000000000000000000" pitchFamily="2" charset="0"/>
                <a:ea typeface="Calibri" panose="020F0502020204030204" pitchFamily="34" charset="0"/>
                <a:cs typeface="Times New Roman" panose="02020603050405020304" pitchFamily="18" charset="0"/>
              </a:rPr>
              <a:t>A fundraiser for an indigenous artistic exchange program abroad</a:t>
            </a:r>
            <a:endParaRPr lang="en-CA" sz="1800" kern="100">
              <a:solidFill>
                <a:srgbClr val="00733B"/>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A poster for a holiday event&#10;&#10;Description automatically generated">
            <a:extLst>
              <a:ext uri="{FF2B5EF4-FFF2-40B4-BE49-F238E27FC236}">
                <a16:creationId xmlns:a16="http://schemas.microsoft.com/office/drawing/2014/main" id="{6B5428BF-CEEE-F9B8-9545-4A254E1849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708" b="5594"/>
          <a:stretch/>
        </p:blipFill>
        <p:spPr>
          <a:xfrm>
            <a:off x="9006204" y="1059898"/>
            <a:ext cx="2974577" cy="5532752"/>
          </a:xfrm>
          <a:prstGeom prst="rect">
            <a:avLst/>
          </a:prstGeom>
        </p:spPr>
      </p:pic>
      <p:sp>
        <p:nvSpPr>
          <p:cNvPr id="15" name="TextBox 14">
            <a:extLst>
              <a:ext uri="{FF2B5EF4-FFF2-40B4-BE49-F238E27FC236}">
                <a16:creationId xmlns:a16="http://schemas.microsoft.com/office/drawing/2014/main" id="{0E141109-569C-90AD-E081-A9B131AB4B6B}"/>
              </a:ext>
            </a:extLst>
          </p:cNvPr>
          <p:cNvSpPr txBox="1"/>
          <p:nvPr/>
        </p:nvSpPr>
        <p:spPr>
          <a:xfrm>
            <a:off x="8915636" y="265350"/>
            <a:ext cx="6115050" cy="646331"/>
          </a:xfrm>
          <a:prstGeom prst="rect">
            <a:avLst/>
          </a:prstGeom>
          <a:noFill/>
        </p:spPr>
        <p:txBody>
          <a:bodyPr wrap="square">
            <a:spAutoFit/>
          </a:bodyPr>
          <a:lstStyle/>
          <a:p>
            <a:r>
              <a:rPr lang="en-CA" b="1" kern="100">
                <a:solidFill>
                  <a:srgbClr val="00733B"/>
                </a:solidFill>
                <a:latin typeface="Calibri" panose="020F0502020204030204" pitchFamily="34" charset="0"/>
                <a:ea typeface="Calibri" panose="020F0502020204030204" pitchFamily="34" charset="0"/>
                <a:cs typeface="Times New Roman" panose="02020603050405020304" pitchFamily="18" charset="0"/>
              </a:rPr>
              <a:t>Indigenous Pop-up Market</a:t>
            </a:r>
          </a:p>
          <a:p>
            <a:r>
              <a:rPr lang="en-CA" u="sng" kern="100">
                <a:solidFill>
                  <a:srgbClr val="00733B"/>
                </a:solidFill>
                <a:latin typeface="Calibri" panose="020F0502020204030204" pitchFamily="34" charset="0"/>
                <a:ea typeface="Calibri" panose="020F0502020204030204" pitchFamily="34" charset="0"/>
                <a:cs typeface="Times New Roman" panose="02020603050405020304" pitchFamily="18" charset="0"/>
              </a:rPr>
              <a:t>Dec 21 (10-3pm) </a:t>
            </a:r>
            <a:endParaRPr lang="en-US" sz="2400" u="sng">
              <a:solidFill>
                <a:srgbClr val="00733B"/>
              </a:solidFill>
              <a:latin typeface="Kohinoor Bangla Medium" panose="02000000000000000000" pitchFamily="2" charset="77"/>
              <a:cs typeface="Kohinoor Bangla Medium" panose="02000000000000000000" pitchFamily="2" charset="77"/>
            </a:endParaRPr>
          </a:p>
        </p:txBody>
      </p:sp>
    </p:spTree>
    <p:extLst>
      <p:ext uri="{BB962C8B-B14F-4D97-AF65-F5344CB8AC3E}">
        <p14:creationId xmlns:p14="http://schemas.microsoft.com/office/powerpoint/2010/main" val="2693473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17000" b="-17000"/>
          </a:stretch>
        </a:blipFill>
        <a:effectLst/>
      </p:bgPr>
    </p:bg>
    <p:spTree>
      <p:nvGrpSpPr>
        <p:cNvPr id="1" name="">
          <a:extLst>
            <a:ext uri="{FF2B5EF4-FFF2-40B4-BE49-F238E27FC236}">
              <a16:creationId xmlns:a16="http://schemas.microsoft.com/office/drawing/2014/main" id="{2AB9F493-8008-C2FC-8F32-6AC71D5370F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B06755-9A27-B4D5-ADD2-28CAEFA24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4" descr="A logo with green and yellow text&#10;&#10;Description automatically generated">
            <a:extLst>
              <a:ext uri="{FF2B5EF4-FFF2-40B4-BE49-F238E27FC236}">
                <a16:creationId xmlns:a16="http://schemas.microsoft.com/office/drawing/2014/main" id="{1DAFE586-49FC-C148-EEF8-12E9DCB3595D}"/>
              </a:ext>
            </a:extLst>
          </p:cNvPr>
          <p:cNvPicPr>
            <a:picLocks noChangeAspect="1"/>
          </p:cNvPicPr>
          <p:nvPr/>
        </p:nvPicPr>
        <p:blipFill>
          <a:blip r:embed="rId4"/>
          <a:srcRect l="1520" r="1" b="1"/>
          <a:stretch/>
        </p:blipFill>
        <p:spPr>
          <a:xfrm>
            <a:off x="3151769" y="0"/>
            <a:ext cx="5583670" cy="3075898"/>
          </a:xfrm>
          <a:prstGeom prst="rect">
            <a:avLst/>
          </a:prstGeom>
          <a:effectLst/>
        </p:spPr>
      </p:pic>
      <p:sp>
        <p:nvSpPr>
          <p:cNvPr id="2" name="TextBox 1">
            <a:extLst>
              <a:ext uri="{FF2B5EF4-FFF2-40B4-BE49-F238E27FC236}">
                <a16:creationId xmlns:a16="http://schemas.microsoft.com/office/drawing/2014/main" id="{6E417944-6711-90E9-7622-EF432E1BF7B9}"/>
              </a:ext>
            </a:extLst>
          </p:cNvPr>
          <p:cNvSpPr txBox="1"/>
          <p:nvPr/>
        </p:nvSpPr>
        <p:spPr>
          <a:xfrm>
            <a:off x="2963334" y="3075898"/>
            <a:ext cx="10360151" cy="1569660"/>
          </a:xfrm>
          <a:prstGeom prst="rect">
            <a:avLst/>
          </a:prstGeom>
          <a:noFill/>
        </p:spPr>
        <p:txBody>
          <a:bodyPr wrap="square" rtlCol="0">
            <a:spAutoFit/>
          </a:bodyPr>
          <a:lstStyle/>
          <a:p>
            <a:r>
              <a:rPr lang="en-CA" sz="4800">
                <a:solidFill>
                  <a:srgbClr val="00733B"/>
                </a:solidFill>
              </a:rPr>
              <a:t>Off-grid Communication </a:t>
            </a:r>
          </a:p>
          <a:p>
            <a:r>
              <a:rPr lang="en-CA" sz="4800">
                <a:solidFill>
                  <a:srgbClr val="00733B"/>
                </a:solidFill>
              </a:rPr>
              <a:t>is Already in Your Pocket </a:t>
            </a:r>
          </a:p>
        </p:txBody>
      </p:sp>
    </p:spTree>
    <p:extLst>
      <p:ext uri="{BB962C8B-B14F-4D97-AF65-F5344CB8AC3E}">
        <p14:creationId xmlns:p14="http://schemas.microsoft.com/office/powerpoint/2010/main" val="3059740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6FE72BED-6B6F-BF41-A309-779A6469A4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FA5ACEA-4E71-2108-AC8F-61B3564595A0}"/>
              </a:ext>
            </a:extLst>
          </p:cNvPr>
          <p:cNvSpPr>
            <a:spLocks noGrp="1"/>
          </p:cNvSpPr>
          <p:nvPr>
            <p:ph type="title"/>
          </p:nvPr>
        </p:nvSpPr>
        <p:spPr>
          <a:xfrm>
            <a:off x="3695702" y="3930391"/>
            <a:ext cx="4267200" cy="1351472"/>
          </a:xfrm>
        </p:spPr>
        <p:txBody>
          <a:bodyPr>
            <a:normAutofit fontScale="90000"/>
          </a:bodyPr>
          <a:lstStyle/>
          <a:p>
            <a:pPr algn="ctr"/>
            <a:r>
              <a:rPr lang="en-US" sz="4000">
                <a:solidFill>
                  <a:srgbClr val="00733B"/>
                </a:solidFill>
                <a:latin typeface="Kohinoor Bangla Medium"/>
                <a:cs typeface="Kohinoor Bangla Medium" panose="02000000000000000000" pitchFamily="2" charset="77"/>
              </a:rPr>
              <a:t>What do these hikers have in common?</a:t>
            </a:r>
            <a:endParaRPr lang="en-US" sz="3700">
              <a:solidFill>
                <a:schemeClr val="tx1">
                  <a:lumMod val="85000"/>
                  <a:lumOff val="15000"/>
                </a:schemeClr>
              </a:solidFill>
              <a:latin typeface="Kohinoor Bangla Medium" panose="02000000000000000000" pitchFamily="2" charset="77"/>
              <a:cs typeface="Kohinoor Bangla Medium" panose="02000000000000000000" pitchFamily="2" charset="77"/>
            </a:endParaRPr>
          </a:p>
        </p:txBody>
      </p:sp>
      <p:pic>
        <p:nvPicPr>
          <p:cNvPr id="7" name="Picture 6" descr="A person with a backpack and a rope on a snowy mountain&#10;&#10;Description automatically generated">
            <a:hlinkClick r:id="rId3"/>
            <a:extLst>
              <a:ext uri="{FF2B5EF4-FFF2-40B4-BE49-F238E27FC236}">
                <a16:creationId xmlns:a16="http://schemas.microsoft.com/office/drawing/2014/main" id="{6BCED6D1-B5CD-11DB-8ACC-F85C2141020D}"/>
              </a:ext>
            </a:extLst>
          </p:cNvPr>
          <p:cNvPicPr>
            <a:picLocks noChangeAspect="1"/>
          </p:cNvPicPr>
          <p:nvPr/>
        </p:nvPicPr>
        <p:blipFill>
          <a:blip r:embed="rId4"/>
          <a:srcRect l="49574" r="23481"/>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4" name="Content Placeholder 3">
            <a:hlinkClick r:id="rId5"/>
            <a:extLst>
              <a:ext uri="{FF2B5EF4-FFF2-40B4-BE49-F238E27FC236}">
                <a16:creationId xmlns:a16="http://schemas.microsoft.com/office/drawing/2014/main" id="{1097EB45-BD58-CF04-A77C-25DC9D332822}"/>
              </a:ext>
            </a:extLst>
          </p:cNvPr>
          <p:cNvPicPr>
            <a:picLocks noChangeAspect="1"/>
          </p:cNvPicPr>
          <p:nvPr/>
        </p:nvPicPr>
        <p:blipFill>
          <a:blip r:embed="rId6"/>
          <a:srcRect l="46433" r="1431" b="-1"/>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8" name="Speech Bubble: Oval 7">
            <a:hlinkClick r:id="rId7"/>
            <a:extLst>
              <a:ext uri="{FF2B5EF4-FFF2-40B4-BE49-F238E27FC236}">
                <a16:creationId xmlns:a16="http://schemas.microsoft.com/office/drawing/2014/main" id="{97B8A44F-E0C8-7004-C28B-12667CDC36D1}"/>
              </a:ext>
            </a:extLst>
          </p:cNvPr>
          <p:cNvSpPr/>
          <p:nvPr/>
        </p:nvSpPr>
        <p:spPr>
          <a:xfrm>
            <a:off x="2728132" y="296702"/>
            <a:ext cx="3695699" cy="2791326"/>
          </a:xfrm>
          <a:prstGeom prst="wedgeEllipseCallout">
            <a:avLst>
              <a:gd name="adj1" fmla="val -52955"/>
              <a:gd name="adj2" fmla="val 29741"/>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Speech Bubble: Oval 11">
            <a:hlinkClick r:id="rId9"/>
            <a:extLst>
              <a:ext uri="{FF2B5EF4-FFF2-40B4-BE49-F238E27FC236}">
                <a16:creationId xmlns:a16="http://schemas.microsoft.com/office/drawing/2014/main" id="{031C9DD3-1E19-3DDA-872B-9236BF116618}"/>
              </a:ext>
            </a:extLst>
          </p:cNvPr>
          <p:cNvSpPr/>
          <p:nvPr/>
        </p:nvSpPr>
        <p:spPr>
          <a:xfrm>
            <a:off x="6524612" y="296702"/>
            <a:ext cx="3494145" cy="2791326"/>
          </a:xfrm>
          <a:prstGeom prst="wedgeEllipseCallout">
            <a:avLst>
              <a:gd name="adj1" fmla="val 38202"/>
              <a:gd name="adj2" fmla="val 61351"/>
            </a:avLst>
          </a:prstGeom>
          <a:blipFill>
            <a:blip r:embed="rId10"/>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val 2">
            <a:extLst>
              <a:ext uri="{FF2B5EF4-FFF2-40B4-BE49-F238E27FC236}">
                <a16:creationId xmlns:a16="http://schemas.microsoft.com/office/drawing/2014/main" id="{7D3CA4A3-1EF9-A182-17C6-292E62CB28ED}"/>
              </a:ext>
            </a:extLst>
          </p:cNvPr>
          <p:cNvSpPr/>
          <p:nvPr/>
        </p:nvSpPr>
        <p:spPr>
          <a:xfrm>
            <a:off x="8342367" y="5475988"/>
            <a:ext cx="2230383" cy="92134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Uncle Denim</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
        <p:nvSpPr>
          <p:cNvPr id="5" name="Oval 4">
            <a:extLst>
              <a:ext uri="{FF2B5EF4-FFF2-40B4-BE49-F238E27FC236}">
                <a16:creationId xmlns:a16="http://schemas.microsoft.com/office/drawing/2014/main" id="{E90DCB62-C1EF-D064-6028-DDA5885F2052}"/>
              </a:ext>
            </a:extLst>
          </p:cNvPr>
          <p:cNvSpPr/>
          <p:nvPr/>
        </p:nvSpPr>
        <p:spPr>
          <a:xfrm>
            <a:off x="1893919" y="5475989"/>
            <a:ext cx="2476416" cy="92134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Aunt Patagonia</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723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740A-359C-DBD1-34C9-4072A5C3F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8F0C6-E4C2-5A49-A01C-FBAD49600C89}"/>
              </a:ext>
            </a:extLst>
          </p:cNvPr>
          <p:cNvSpPr>
            <a:spLocks noGrp="1"/>
          </p:cNvSpPr>
          <p:nvPr>
            <p:ph type="title"/>
          </p:nvPr>
        </p:nvSpPr>
        <p:spPr>
          <a:xfrm>
            <a:off x="201453" y="0"/>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What’s out there?</a:t>
            </a:r>
          </a:p>
        </p:txBody>
      </p:sp>
      <p:sp>
        <p:nvSpPr>
          <p:cNvPr id="10" name="TextBox 9">
            <a:extLst>
              <a:ext uri="{FF2B5EF4-FFF2-40B4-BE49-F238E27FC236}">
                <a16:creationId xmlns:a16="http://schemas.microsoft.com/office/drawing/2014/main" id="{700F4B8A-1745-7CE0-527C-8F5A2A2026E5}"/>
              </a:ext>
            </a:extLst>
          </p:cNvPr>
          <p:cNvSpPr txBox="1"/>
          <p:nvPr/>
        </p:nvSpPr>
        <p:spPr>
          <a:xfrm>
            <a:off x="2159761" y="2164916"/>
            <a:ext cx="1271338" cy="92333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prstClr val="black"/>
                </a:solidFill>
                <a:effectLst/>
                <a:uLnTx/>
                <a:uFillTx/>
                <a:latin typeface="Aptos" panose="02110004020202020204"/>
                <a:ea typeface="+mn-ea"/>
                <a:cs typeface="+mn-cs"/>
              </a:rPr>
              <a:t>GARMIN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prstClr val="black"/>
                </a:solidFill>
                <a:effectLst/>
                <a:uLnTx/>
                <a:uFillTx/>
                <a:latin typeface="Aptos" panose="02110004020202020204"/>
                <a:ea typeface="+mn-ea"/>
                <a:cs typeface="+mn-cs"/>
              </a:rPr>
              <a:t>INREACH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6" descr="A device with a screen&#10;&#10;Description automatically generated">
            <a:hlinkClick r:id="rId3"/>
            <a:extLst>
              <a:ext uri="{FF2B5EF4-FFF2-40B4-BE49-F238E27FC236}">
                <a16:creationId xmlns:a16="http://schemas.microsoft.com/office/drawing/2014/main" id="{7B195D7F-00FB-EAD9-6682-B73690E27576}"/>
              </a:ext>
            </a:extLst>
          </p:cNvPr>
          <p:cNvPicPr>
            <a:picLocks noChangeAspect="1"/>
          </p:cNvPicPr>
          <p:nvPr/>
        </p:nvPicPr>
        <p:blipFill>
          <a:blip r:embed="rId4"/>
          <a:stretch>
            <a:fillRect/>
          </a:stretch>
        </p:blipFill>
        <p:spPr>
          <a:xfrm>
            <a:off x="419817" y="2227363"/>
            <a:ext cx="1751145" cy="26940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DFF0F73F-406C-BE31-8279-F2694D3BC587}"/>
              </a:ext>
            </a:extLst>
          </p:cNvPr>
          <p:cNvSpPr txBox="1"/>
          <p:nvPr/>
        </p:nvSpPr>
        <p:spPr>
          <a:xfrm>
            <a:off x="960782" y="5387247"/>
            <a:ext cx="2985077" cy="64633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prstClr val="black"/>
                </a:solidFill>
                <a:effectLst/>
                <a:uLnTx/>
                <a:uFillTx/>
                <a:latin typeface="Aptos" panose="02110004020202020204"/>
                <a:ea typeface="+mn-ea"/>
                <a:cs typeface="+mn-cs"/>
              </a:rPr>
              <a:t>SPOT 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5" name="Content Placeholder 4" descr="A close up of a device&#10;&#10;Description automatically generated">
            <a:hlinkClick r:id="rId5"/>
            <a:extLst>
              <a:ext uri="{FF2B5EF4-FFF2-40B4-BE49-F238E27FC236}">
                <a16:creationId xmlns:a16="http://schemas.microsoft.com/office/drawing/2014/main" id="{C8AB02BB-4150-E8E8-2E92-63DC4127DAAC}"/>
              </a:ext>
            </a:extLst>
          </p:cNvPr>
          <p:cNvPicPr>
            <a:picLocks noGrp="1" noChangeAspect="1"/>
          </p:cNvPicPr>
          <p:nvPr>
            <p:ph idx="1"/>
          </p:nvPr>
        </p:nvPicPr>
        <p:blipFill>
          <a:blip r:embed="rId6"/>
          <a:stretch>
            <a:fillRect/>
          </a:stretch>
        </p:blipFill>
        <p:spPr>
          <a:xfrm>
            <a:off x="1927359" y="3264175"/>
            <a:ext cx="1492538" cy="33323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Content Placeholder 4" descr="A group of electronic devices&#10;&#10;Description automatically generated">
            <a:hlinkClick r:id="rId7"/>
            <a:extLst>
              <a:ext uri="{FF2B5EF4-FFF2-40B4-BE49-F238E27FC236}">
                <a16:creationId xmlns:a16="http://schemas.microsoft.com/office/drawing/2014/main" id="{E809623D-7615-2D06-43D7-669CE33CB316}"/>
              </a:ext>
            </a:extLst>
          </p:cNvPr>
          <p:cNvPicPr>
            <a:picLocks noChangeAspect="1"/>
          </p:cNvPicPr>
          <p:nvPr/>
        </p:nvPicPr>
        <p:blipFill>
          <a:blip r:embed="rId8"/>
          <a:stretch>
            <a:fillRect/>
          </a:stretch>
        </p:blipFill>
        <p:spPr>
          <a:xfrm>
            <a:off x="5662613" y="1743626"/>
            <a:ext cx="4768815" cy="2661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screenshot of a chat&#10;&#10;Description automatically generated">
            <a:extLst>
              <a:ext uri="{FF2B5EF4-FFF2-40B4-BE49-F238E27FC236}">
                <a16:creationId xmlns:a16="http://schemas.microsoft.com/office/drawing/2014/main" id="{4777B482-D4F9-312F-08F9-0F94C9BD0C8F}"/>
              </a:ext>
            </a:extLst>
          </p:cNvPr>
          <p:cNvPicPr>
            <a:picLocks noChangeAspect="1"/>
          </p:cNvPicPr>
          <p:nvPr/>
        </p:nvPicPr>
        <p:blipFill>
          <a:blip r:embed="rId9"/>
          <a:srcRect t="4909"/>
          <a:stretch/>
        </p:blipFill>
        <p:spPr>
          <a:xfrm>
            <a:off x="9120603" y="2419070"/>
            <a:ext cx="1878732" cy="39699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screenshot of a phone&#10;&#10;Description automatically generated">
            <a:extLst>
              <a:ext uri="{FF2B5EF4-FFF2-40B4-BE49-F238E27FC236}">
                <a16:creationId xmlns:a16="http://schemas.microsoft.com/office/drawing/2014/main" id="{96BA2BC6-3A25-FC59-1A65-0B284907387F}"/>
              </a:ext>
            </a:extLst>
          </p:cNvPr>
          <p:cNvPicPr>
            <a:picLocks noChangeAspect="1"/>
          </p:cNvPicPr>
          <p:nvPr/>
        </p:nvPicPr>
        <p:blipFill>
          <a:blip r:embed="rId10"/>
          <a:srcRect t="3820"/>
          <a:stretch/>
        </p:blipFill>
        <p:spPr>
          <a:xfrm>
            <a:off x="9710712" y="2626581"/>
            <a:ext cx="1857438" cy="39699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A screenshot of a phone&#10;&#10;Description automatically generated">
            <a:extLst>
              <a:ext uri="{FF2B5EF4-FFF2-40B4-BE49-F238E27FC236}">
                <a16:creationId xmlns:a16="http://schemas.microsoft.com/office/drawing/2014/main" id="{F2889E1C-429F-4C20-2A84-E3558B4F5200}"/>
              </a:ext>
            </a:extLst>
          </p:cNvPr>
          <p:cNvPicPr>
            <a:picLocks noChangeAspect="1"/>
          </p:cNvPicPr>
          <p:nvPr/>
        </p:nvPicPr>
        <p:blipFill>
          <a:blip r:embed="rId11"/>
          <a:srcRect t="3820" r="4033"/>
          <a:stretch/>
        </p:blipFill>
        <p:spPr>
          <a:xfrm>
            <a:off x="10264641" y="2778214"/>
            <a:ext cx="1782521" cy="39699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Oval 19">
            <a:extLst>
              <a:ext uri="{FF2B5EF4-FFF2-40B4-BE49-F238E27FC236}">
                <a16:creationId xmlns:a16="http://schemas.microsoft.com/office/drawing/2014/main" id="{3E03D5BC-6DE4-12B1-D3A3-8CEFE34D8331}"/>
              </a:ext>
            </a:extLst>
          </p:cNvPr>
          <p:cNvSpPr/>
          <p:nvPr/>
        </p:nvSpPr>
        <p:spPr>
          <a:xfrm>
            <a:off x="6108770" y="4611576"/>
            <a:ext cx="2906936" cy="1551343"/>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Requires others to have a </a:t>
            </a:r>
            <a:r>
              <a:rPr lang="en-US" err="1">
                <a:solidFill>
                  <a:srgbClr val="00733B"/>
                </a:solidFill>
                <a:latin typeface="Aptos" panose="02110004020202020204"/>
              </a:rPr>
              <a:t>Meshtastic</a:t>
            </a:r>
            <a:r>
              <a:rPr lang="en-US">
                <a:solidFill>
                  <a:srgbClr val="00733B"/>
                </a:solidFill>
                <a:latin typeface="Aptos" panose="02110004020202020204"/>
              </a:rPr>
              <a:t> device in range of you!</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
        <p:nvSpPr>
          <p:cNvPr id="21" name="Title 1">
            <a:extLst>
              <a:ext uri="{FF2B5EF4-FFF2-40B4-BE49-F238E27FC236}">
                <a16:creationId xmlns:a16="http://schemas.microsoft.com/office/drawing/2014/main" id="{0C55AD81-1C1F-E0D4-1923-65EB45CADEB4}"/>
              </a:ext>
            </a:extLst>
          </p:cNvPr>
          <p:cNvSpPr txBox="1">
            <a:spLocks/>
          </p:cNvSpPr>
          <p:nvPr/>
        </p:nvSpPr>
        <p:spPr>
          <a:xfrm>
            <a:off x="201453" y="920534"/>
            <a:ext cx="40567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sz="2400">
                <a:solidFill>
                  <a:srgbClr val="00733B"/>
                </a:solidFill>
                <a:latin typeface="Kohinoor Bangla Medium" panose="02000000000000000000" pitchFamily="2" charset="77"/>
                <a:cs typeface="Kohinoor Bangla Medium" panose="02000000000000000000" pitchFamily="2" charset="77"/>
              </a:rPr>
              <a:t>Expensive satellite subscription device</a:t>
            </a:r>
          </a:p>
        </p:txBody>
      </p:sp>
      <p:sp>
        <p:nvSpPr>
          <p:cNvPr id="23" name="Title 1">
            <a:extLst>
              <a:ext uri="{FF2B5EF4-FFF2-40B4-BE49-F238E27FC236}">
                <a16:creationId xmlns:a16="http://schemas.microsoft.com/office/drawing/2014/main" id="{3452B422-2BEC-223F-70AB-1B87434A47D9}"/>
              </a:ext>
            </a:extLst>
          </p:cNvPr>
          <p:cNvSpPr txBox="1">
            <a:spLocks/>
          </p:cNvSpPr>
          <p:nvPr/>
        </p:nvSpPr>
        <p:spPr>
          <a:xfrm>
            <a:off x="5662613" y="792019"/>
            <a:ext cx="63279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rgbClr val="00733B"/>
                </a:solidFill>
                <a:latin typeface="Kohinoor Bangla Medium" panose="02000000000000000000" pitchFamily="2" charset="77"/>
                <a:cs typeface="Kohinoor Bangla Medium" panose="02000000000000000000" pitchFamily="2" charset="77"/>
              </a:rPr>
              <a:t>2. Tech-savvy DIYer?</a:t>
            </a:r>
          </a:p>
        </p:txBody>
      </p:sp>
    </p:spTree>
    <p:extLst>
      <p:ext uri="{BB962C8B-B14F-4D97-AF65-F5344CB8AC3E}">
        <p14:creationId xmlns:p14="http://schemas.microsoft.com/office/powerpoint/2010/main" val="418972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0" grpId="0" animBg="1"/>
      <p:bldP spid="21"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93C32-24AD-0380-F3C8-E2FE37E19DA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8E81BDD-5E47-E88C-8A15-6EAC96CFD612}"/>
              </a:ext>
            </a:extLst>
          </p:cNvPr>
          <p:cNvSpPr>
            <a:spLocks noGrp="1"/>
          </p:cNvSpPr>
          <p:nvPr>
            <p:ph type="title"/>
          </p:nvPr>
        </p:nvSpPr>
        <p:spPr>
          <a:xfrm>
            <a:off x="211219" y="96892"/>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Our Solution: </a:t>
            </a:r>
            <a:r>
              <a:rPr lang="en-US" err="1">
                <a:solidFill>
                  <a:srgbClr val="00733B"/>
                </a:solidFill>
                <a:latin typeface="Kohinoor Bangla Medium" panose="02000000000000000000" pitchFamily="2" charset="77"/>
                <a:cs typeface="Kohinoor Bangla Medium" panose="02000000000000000000" pitchFamily="2" charset="77"/>
              </a:rPr>
              <a:t>FloraNet</a:t>
            </a:r>
            <a:endParaRPr lang="en-US">
              <a:solidFill>
                <a:srgbClr val="00733B"/>
              </a:solidFill>
              <a:latin typeface="Kohinoor Bangla Medium" panose="02000000000000000000" pitchFamily="2" charset="77"/>
              <a:cs typeface="Kohinoor Bangla Medium" panose="02000000000000000000" pitchFamily="2" charset="77"/>
            </a:endParaRPr>
          </a:p>
        </p:txBody>
      </p:sp>
      <p:sp>
        <p:nvSpPr>
          <p:cNvPr id="3" name="Title 1">
            <a:extLst>
              <a:ext uri="{FF2B5EF4-FFF2-40B4-BE49-F238E27FC236}">
                <a16:creationId xmlns:a16="http://schemas.microsoft.com/office/drawing/2014/main" id="{8BA29F62-438E-FDBC-8A23-2440FDD8F65F}"/>
              </a:ext>
            </a:extLst>
          </p:cNvPr>
          <p:cNvSpPr txBox="1">
            <a:spLocks/>
          </p:cNvSpPr>
          <p:nvPr/>
        </p:nvSpPr>
        <p:spPr>
          <a:xfrm>
            <a:off x="211219" y="775790"/>
            <a:ext cx="5948257" cy="1111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rgbClr val="00733B"/>
                </a:solidFill>
                <a:latin typeface="Kohinoor Bangla Medium" panose="02000000000000000000" pitchFamily="2" charset="77"/>
                <a:cs typeface="Kohinoor Bangla Medium" panose="02000000000000000000" pitchFamily="2" charset="77"/>
              </a:rPr>
              <a:t>An installed LoRa Radio mesh network</a:t>
            </a:r>
          </a:p>
        </p:txBody>
      </p:sp>
      <p:pic>
        <p:nvPicPr>
          <p:cNvPr id="5" name="Picture 4" descr="A close-up of a device&#10;&#10;Description automatically generated">
            <a:extLst>
              <a:ext uri="{FF2B5EF4-FFF2-40B4-BE49-F238E27FC236}">
                <a16:creationId xmlns:a16="http://schemas.microsoft.com/office/drawing/2014/main" id="{6B2D6ECF-4CE6-9176-9943-90A3C5A9E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080" y="1659522"/>
            <a:ext cx="6389437" cy="4792078"/>
          </a:xfrm>
          <a:prstGeom prst="roundRect">
            <a:avLst/>
          </a:prstGeom>
        </p:spPr>
      </p:pic>
      <p:sp>
        <p:nvSpPr>
          <p:cNvPr id="8" name="Oval 7">
            <a:extLst>
              <a:ext uri="{FF2B5EF4-FFF2-40B4-BE49-F238E27FC236}">
                <a16:creationId xmlns:a16="http://schemas.microsoft.com/office/drawing/2014/main" id="{28C53433-17F2-8CFF-A8AF-BC581995387A}"/>
              </a:ext>
            </a:extLst>
          </p:cNvPr>
          <p:cNvSpPr/>
          <p:nvPr/>
        </p:nvSpPr>
        <p:spPr>
          <a:xfrm>
            <a:off x="1096015" y="2124052"/>
            <a:ext cx="2906936" cy="1111196"/>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Outdoor Solar-Powered Node</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
        <p:nvSpPr>
          <p:cNvPr id="9" name="Oval 8">
            <a:extLst>
              <a:ext uri="{FF2B5EF4-FFF2-40B4-BE49-F238E27FC236}">
                <a16:creationId xmlns:a16="http://schemas.microsoft.com/office/drawing/2014/main" id="{D1648E41-B294-95ED-0959-3323FD96A3EB}"/>
              </a:ext>
            </a:extLst>
          </p:cNvPr>
          <p:cNvSpPr/>
          <p:nvPr/>
        </p:nvSpPr>
        <p:spPr>
          <a:xfrm>
            <a:off x="8892646" y="5198478"/>
            <a:ext cx="2906936" cy="94448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733B"/>
                </a:solidFill>
                <a:latin typeface="Aptos" panose="02110004020202020204"/>
              </a:rPr>
              <a:t>Indoor Petal Radio node</a:t>
            </a:r>
            <a:endParaRPr kumimoji="0" lang="en-US" sz="1800" b="0" i="0" u="none" strike="noStrike" kern="1200" cap="none" spc="0" normalizeH="0" baseline="0" noProof="0">
              <a:ln>
                <a:noFill/>
              </a:ln>
              <a:solidFill>
                <a:srgbClr val="00733B"/>
              </a:solidFill>
              <a:effectLst/>
              <a:uLnTx/>
              <a:uFillTx/>
              <a:latin typeface="Aptos" panose="02110004020202020204"/>
              <a:ea typeface="+mn-ea"/>
              <a:cs typeface="+mn-cs"/>
            </a:endParaRPr>
          </a:p>
        </p:txBody>
      </p:sp>
    </p:spTree>
    <p:extLst>
      <p:ext uri="{BB962C8B-B14F-4D97-AF65-F5344CB8AC3E}">
        <p14:creationId xmlns:p14="http://schemas.microsoft.com/office/powerpoint/2010/main" val="622400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433C6-0DCF-598A-E642-E3B6935A4EE3}"/>
            </a:ext>
          </a:extLst>
        </p:cNvPr>
        <p:cNvGrpSpPr/>
        <p:nvPr/>
      </p:nvGrpSpPr>
      <p:grpSpPr>
        <a:xfrm>
          <a:off x="0" y="0"/>
          <a:ext cx="0" cy="0"/>
          <a:chOff x="0" y="0"/>
          <a:chExt cx="0" cy="0"/>
        </a:xfrm>
      </p:grpSpPr>
      <p:pic>
        <p:nvPicPr>
          <p:cNvPr id="5" name="Picture 4" descr="A map of a forest&#10;&#10;Description automatically generated">
            <a:extLst>
              <a:ext uri="{FF2B5EF4-FFF2-40B4-BE49-F238E27FC236}">
                <a16:creationId xmlns:a16="http://schemas.microsoft.com/office/drawing/2014/main" id="{CAC9733F-CFE3-431C-90D7-7F126412C7A4}"/>
              </a:ext>
            </a:extLst>
          </p:cNvPr>
          <p:cNvPicPr>
            <a:picLocks noChangeAspect="1"/>
          </p:cNvPicPr>
          <p:nvPr/>
        </p:nvPicPr>
        <p:blipFill rotWithShape="1">
          <a:blip r:embed="rId3">
            <a:extLst>
              <a:ext uri="{28A0092B-C50C-407E-A947-70E740481C1C}">
                <a14:useLocalDpi xmlns:a14="http://schemas.microsoft.com/office/drawing/2010/main" val="0"/>
              </a:ext>
            </a:extLst>
          </a:blip>
          <a:srcRect t="9668" r="42666"/>
          <a:stretch/>
        </p:blipFill>
        <p:spPr bwMode="auto">
          <a:xfrm>
            <a:off x="5767322" y="1432697"/>
            <a:ext cx="5473054" cy="3669502"/>
          </a:xfrm>
          <a:prstGeom prst="roundRect">
            <a:avLst>
              <a:gd name="adj" fmla="val 8594"/>
            </a:avLst>
          </a:prstGeom>
          <a:solidFill>
            <a:srgbClr val="FFFFFF">
              <a:shade val="85000"/>
            </a:srgbClr>
          </a:solidFill>
          <a:ln>
            <a:noFill/>
          </a:ln>
          <a:effectLst/>
          <a:extLst>
            <a:ext uri="{53640926-AAD7-44D8-BBD7-CCE9431645EC}">
              <a14:shadowObscured xmlns:a14="http://schemas.microsoft.com/office/drawing/2010/main"/>
            </a:ext>
          </a:extLst>
        </p:spPr>
      </p:pic>
      <p:pic>
        <p:nvPicPr>
          <p:cNvPr id="1026" name="Picture 2" descr="the lord of the rings queue GIF">
            <a:extLst>
              <a:ext uri="{FF2B5EF4-FFF2-40B4-BE49-F238E27FC236}">
                <a16:creationId xmlns:a16="http://schemas.microsoft.com/office/drawing/2014/main" id="{FC224B5F-555E-44DA-AEF5-B7634C3594F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324367" y="1263388"/>
            <a:ext cx="3340100" cy="4008120"/>
          </a:xfrm>
          <a:prstGeom prst="roundRect">
            <a:avLst>
              <a:gd name="adj" fmla="val 8594"/>
            </a:avLst>
          </a:prstGeom>
          <a:solidFill>
            <a:srgbClr val="FFFFFF">
              <a:shade val="85000"/>
            </a:srgbClr>
          </a:solidFill>
          <a:ln>
            <a:noFill/>
          </a:ln>
          <a:effectLst/>
        </p:spPr>
      </p:pic>
      <p:sp>
        <p:nvSpPr>
          <p:cNvPr id="9" name="Title 1">
            <a:extLst>
              <a:ext uri="{FF2B5EF4-FFF2-40B4-BE49-F238E27FC236}">
                <a16:creationId xmlns:a16="http://schemas.microsoft.com/office/drawing/2014/main" id="{B2DB3F36-2433-418C-811B-08504523B87E}"/>
              </a:ext>
            </a:extLst>
          </p:cNvPr>
          <p:cNvSpPr>
            <a:spLocks noGrp="1"/>
          </p:cNvSpPr>
          <p:nvPr>
            <p:ph type="title"/>
          </p:nvPr>
        </p:nvSpPr>
        <p:spPr>
          <a:xfrm>
            <a:off x="221512" y="84981"/>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Mesh Network</a:t>
            </a:r>
          </a:p>
        </p:txBody>
      </p:sp>
      <p:sp>
        <p:nvSpPr>
          <p:cNvPr id="2" name="Oval 1">
            <a:extLst>
              <a:ext uri="{FF2B5EF4-FFF2-40B4-BE49-F238E27FC236}">
                <a16:creationId xmlns:a16="http://schemas.microsoft.com/office/drawing/2014/main" id="{E2065C63-46FC-BA61-12CA-74B614BC2459}"/>
              </a:ext>
            </a:extLst>
          </p:cNvPr>
          <p:cNvSpPr/>
          <p:nvPr/>
        </p:nvSpPr>
        <p:spPr>
          <a:xfrm>
            <a:off x="7432830" y="5481529"/>
            <a:ext cx="2142037" cy="893135"/>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CA">
                <a:solidFill>
                  <a:srgbClr val="00733B"/>
                </a:solidFill>
              </a:rPr>
              <a:t>LoRa mesh network</a:t>
            </a:r>
          </a:p>
        </p:txBody>
      </p:sp>
      <p:sp>
        <p:nvSpPr>
          <p:cNvPr id="3" name="Oval 2">
            <a:extLst>
              <a:ext uri="{FF2B5EF4-FFF2-40B4-BE49-F238E27FC236}">
                <a16:creationId xmlns:a16="http://schemas.microsoft.com/office/drawing/2014/main" id="{0293E663-7C04-AECA-E4F0-FE002479288C}"/>
              </a:ext>
            </a:extLst>
          </p:cNvPr>
          <p:cNvSpPr/>
          <p:nvPr/>
        </p:nvSpPr>
        <p:spPr>
          <a:xfrm>
            <a:off x="1923398" y="5481529"/>
            <a:ext cx="2142037" cy="893135"/>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CA" err="1">
                <a:solidFill>
                  <a:srgbClr val="00733B"/>
                </a:solidFill>
              </a:rPr>
              <a:t>LoTR</a:t>
            </a:r>
            <a:r>
              <a:rPr lang="en-CA">
                <a:solidFill>
                  <a:srgbClr val="00733B"/>
                </a:solidFill>
              </a:rPr>
              <a:t> mesh network</a:t>
            </a:r>
          </a:p>
        </p:txBody>
      </p:sp>
    </p:spTree>
    <p:extLst>
      <p:ext uri="{BB962C8B-B14F-4D97-AF65-F5344CB8AC3E}">
        <p14:creationId xmlns:p14="http://schemas.microsoft.com/office/powerpoint/2010/main" val="72366599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2556</Words>
  <Application>Microsoft Office PowerPoint</Application>
  <PresentationFormat>Widescreen</PresentationFormat>
  <Paragraphs>215</Paragraphs>
  <Slides>35</Slides>
  <Notes>29</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Aptos</vt:lpstr>
      <vt:lpstr>Aptos Display</vt:lpstr>
      <vt:lpstr>Arial</vt:lpstr>
      <vt:lpstr>Auto1</vt:lpstr>
      <vt:lpstr>Calibri</vt:lpstr>
      <vt:lpstr>Kohinoor Bangla</vt:lpstr>
      <vt:lpstr>Kohinoor Bangla Medium</vt:lpstr>
      <vt:lpstr>Roboto</vt:lpstr>
      <vt:lpstr>1_Office Theme</vt:lpstr>
      <vt:lpstr>PowerPoint Presentation</vt:lpstr>
      <vt:lpstr>PowerPoint Presentation</vt:lpstr>
      <vt:lpstr>PowerPoint Presentation</vt:lpstr>
      <vt:lpstr>This Season </vt:lpstr>
      <vt:lpstr>PowerPoint Presentation</vt:lpstr>
      <vt:lpstr>What do these hikers have in common?</vt:lpstr>
      <vt:lpstr>What’s out there?</vt:lpstr>
      <vt:lpstr>Our Solution: FloraNet</vt:lpstr>
      <vt:lpstr>Mesh Network</vt:lpstr>
      <vt:lpstr>An Accessible, Standalone Network</vt:lpstr>
      <vt:lpstr>Proving Feasibility </vt:lpstr>
      <vt:lpstr>FloraNet Comes to Life</vt:lpstr>
      <vt:lpstr>Petal Radio</vt:lpstr>
      <vt:lpstr>Design</vt:lpstr>
      <vt:lpstr>PowerPoint Presentation</vt:lpstr>
      <vt:lpstr>PowerPoint Presentation</vt:lpstr>
      <vt:lpstr>PowerPoint Presentation</vt:lpstr>
      <vt:lpstr>PowerPoint Presentation</vt:lpstr>
      <vt:lpstr>PowerPoint Presentation</vt:lpstr>
      <vt:lpstr>PowerPoint Presentation</vt:lpstr>
      <vt:lpstr>Petal Radio</vt:lpstr>
      <vt:lpstr>Firmware</vt:lpstr>
      <vt:lpstr>Firmware Responsibilities</vt:lpstr>
      <vt:lpstr>Web App Server</vt:lpstr>
      <vt:lpstr>Web App Server</vt:lpstr>
      <vt:lpstr>LoRa Network Interface</vt:lpstr>
      <vt:lpstr>LoRa Network Interface</vt:lpstr>
      <vt:lpstr>LoRa Network Interface</vt:lpstr>
      <vt:lpstr>Power Management</vt:lpstr>
      <vt:lpstr>Web App</vt:lpstr>
      <vt:lpstr>Web-App Development</vt:lpstr>
      <vt:lpstr>Familiar Layout</vt:lpstr>
      <vt:lpstr>Checking in on Uncle Denim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Tella Osler</dc:creator>
  <cp:lastModifiedBy>Aaron Huinink</cp:lastModifiedBy>
  <cp:revision>9</cp:revision>
  <dcterms:created xsi:type="dcterms:W3CDTF">2024-11-17T20:27:03Z</dcterms:created>
  <dcterms:modified xsi:type="dcterms:W3CDTF">2024-12-13T16:55:51Z</dcterms:modified>
</cp:coreProperties>
</file>